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5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7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9" r:id="rId1"/>
  </p:sldMasterIdLst>
  <p:notesMasterIdLst>
    <p:notesMasterId r:id="rId21"/>
  </p:notesMasterIdLst>
  <p:sldIdLst>
    <p:sldId id="256" r:id="rId2"/>
    <p:sldId id="257" r:id="rId3"/>
    <p:sldId id="258" r:id="rId4"/>
    <p:sldId id="261" r:id="rId5"/>
    <p:sldId id="290" r:id="rId6"/>
    <p:sldId id="285" r:id="rId7"/>
    <p:sldId id="262" r:id="rId8"/>
    <p:sldId id="263" r:id="rId9"/>
    <p:sldId id="292" r:id="rId10"/>
    <p:sldId id="295" r:id="rId11"/>
    <p:sldId id="294" r:id="rId12"/>
    <p:sldId id="297" r:id="rId13"/>
    <p:sldId id="299" r:id="rId14"/>
    <p:sldId id="302" r:id="rId15"/>
    <p:sldId id="287" r:id="rId16"/>
    <p:sldId id="275" r:id="rId17"/>
    <p:sldId id="276" r:id="rId18"/>
    <p:sldId id="284" r:id="rId19"/>
    <p:sldId id="27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180"/>
    <p:restoredTop sz="96197"/>
  </p:normalViewPr>
  <p:slideViewPr>
    <p:cSldViewPr snapToGrid="0">
      <p:cViewPr varScale="1">
        <p:scale>
          <a:sx n="95" d="100"/>
          <a:sy n="95" d="100"/>
        </p:scale>
        <p:origin x="216" y="5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464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6232E3-E134-F84E-A2AC-5F58CF99DD17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9D3B6B-CC44-4A43-81E4-9905546516BE}">
      <dgm:prSet/>
      <dgm:spPr/>
      <dgm:t>
        <a:bodyPr/>
        <a:lstStyle/>
        <a:p>
          <a:pPr algn="l"/>
          <a:r>
            <a:rPr lang="en-US" dirty="0"/>
            <a:t>Why are you here?</a:t>
          </a:r>
        </a:p>
      </dgm:t>
    </dgm:pt>
    <dgm:pt modelId="{EDF23E56-413E-314F-9DB7-61EE8CA58505}" type="parTrans" cxnId="{1BFDDCC9-480B-F84A-AF81-19E4C82BD9A6}">
      <dgm:prSet/>
      <dgm:spPr/>
      <dgm:t>
        <a:bodyPr/>
        <a:lstStyle/>
        <a:p>
          <a:endParaRPr lang="en-US"/>
        </a:p>
      </dgm:t>
    </dgm:pt>
    <dgm:pt modelId="{506ED07A-5539-B04E-99C4-0E77D4F7B6A3}" type="sibTrans" cxnId="{1BFDDCC9-480B-F84A-AF81-19E4C82BD9A6}">
      <dgm:prSet/>
      <dgm:spPr/>
      <dgm:t>
        <a:bodyPr/>
        <a:lstStyle/>
        <a:p>
          <a:endParaRPr lang="en-US"/>
        </a:p>
      </dgm:t>
    </dgm:pt>
    <dgm:pt modelId="{F230B5D8-9F6C-1742-ACAF-2ED1DBA715A3}">
      <dgm:prSet/>
      <dgm:spPr/>
      <dgm:t>
        <a:bodyPr/>
        <a:lstStyle/>
        <a:p>
          <a:r>
            <a:rPr lang="en-US" dirty="0"/>
            <a:t>Overwhelmed and Unproductive</a:t>
          </a:r>
        </a:p>
      </dgm:t>
    </dgm:pt>
    <dgm:pt modelId="{849818D9-00C1-5849-BAE3-4A2F4AB0136D}" type="parTrans" cxnId="{EA6B7123-BF3D-DC4A-AA83-8F8F7B81C22D}">
      <dgm:prSet/>
      <dgm:spPr/>
      <dgm:t>
        <a:bodyPr/>
        <a:lstStyle/>
        <a:p>
          <a:endParaRPr lang="en-US"/>
        </a:p>
      </dgm:t>
    </dgm:pt>
    <dgm:pt modelId="{964F211E-10D0-1743-9A41-AF9353CF875D}" type="sibTrans" cxnId="{EA6B7123-BF3D-DC4A-AA83-8F8F7B81C22D}">
      <dgm:prSet/>
      <dgm:spPr/>
      <dgm:t>
        <a:bodyPr/>
        <a:lstStyle/>
        <a:p>
          <a:endParaRPr lang="en-US"/>
        </a:p>
      </dgm:t>
    </dgm:pt>
    <dgm:pt modelId="{017B3938-A4AC-B54F-9B73-5CA3C83C810F}">
      <dgm:prSet/>
      <dgm:spPr/>
      <dgm:t>
        <a:bodyPr/>
        <a:lstStyle/>
        <a:p>
          <a:pPr algn="l"/>
          <a:r>
            <a:rPr lang="en-US" dirty="0"/>
            <a:t>How will this help?</a:t>
          </a:r>
        </a:p>
      </dgm:t>
    </dgm:pt>
    <dgm:pt modelId="{467A3B4B-B247-1944-ADAA-392C65CA23C2}" type="parTrans" cxnId="{26589523-C5E9-7343-B3BC-61652599F162}">
      <dgm:prSet/>
      <dgm:spPr/>
      <dgm:t>
        <a:bodyPr/>
        <a:lstStyle/>
        <a:p>
          <a:endParaRPr lang="en-US"/>
        </a:p>
      </dgm:t>
    </dgm:pt>
    <dgm:pt modelId="{5BD6A944-C001-C648-A2A3-19EBA5977345}" type="sibTrans" cxnId="{26589523-C5E9-7343-B3BC-61652599F162}">
      <dgm:prSet/>
      <dgm:spPr/>
      <dgm:t>
        <a:bodyPr/>
        <a:lstStyle/>
        <a:p>
          <a:endParaRPr lang="en-US"/>
        </a:p>
      </dgm:t>
    </dgm:pt>
    <dgm:pt modelId="{04A44F6D-188B-0A40-B0B4-5CE7A2B286CF}">
      <dgm:prSet/>
      <dgm:spPr/>
      <dgm:t>
        <a:bodyPr/>
        <a:lstStyle/>
        <a:p>
          <a:r>
            <a:rPr lang="en-US" dirty="0"/>
            <a:t>Increase effectiveness</a:t>
          </a:r>
        </a:p>
      </dgm:t>
    </dgm:pt>
    <dgm:pt modelId="{0C83684C-1FB7-F144-BBAA-45B69D94F529}" type="parTrans" cxnId="{AB04E1DA-5457-D949-BBB4-C5683249ED9B}">
      <dgm:prSet/>
      <dgm:spPr/>
      <dgm:t>
        <a:bodyPr/>
        <a:lstStyle/>
        <a:p>
          <a:endParaRPr lang="en-US"/>
        </a:p>
      </dgm:t>
    </dgm:pt>
    <dgm:pt modelId="{BA21186A-0EEA-994D-82C9-F944015D475A}" type="sibTrans" cxnId="{AB04E1DA-5457-D949-BBB4-C5683249ED9B}">
      <dgm:prSet/>
      <dgm:spPr/>
      <dgm:t>
        <a:bodyPr/>
        <a:lstStyle/>
        <a:p>
          <a:endParaRPr lang="en-US"/>
        </a:p>
      </dgm:t>
    </dgm:pt>
    <dgm:pt modelId="{317BBB21-5EAA-5245-9DD0-EA78EEDBD56C}">
      <dgm:prSet/>
      <dgm:spPr/>
      <dgm:t>
        <a:bodyPr/>
        <a:lstStyle/>
        <a:p>
          <a:r>
            <a:rPr lang="en-US" dirty="0"/>
            <a:t>More confidence</a:t>
          </a:r>
        </a:p>
      </dgm:t>
    </dgm:pt>
    <dgm:pt modelId="{A2C203E0-A171-5247-8136-A8D17DF855B4}" type="parTrans" cxnId="{107F3F00-1F40-104C-9C20-F5967F0BDEB3}">
      <dgm:prSet/>
      <dgm:spPr/>
      <dgm:t>
        <a:bodyPr/>
        <a:lstStyle/>
        <a:p>
          <a:endParaRPr lang="en-US"/>
        </a:p>
      </dgm:t>
    </dgm:pt>
    <dgm:pt modelId="{862C514E-9CD1-334E-A506-8D23D609BF00}" type="sibTrans" cxnId="{107F3F00-1F40-104C-9C20-F5967F0BDEB3}">
      <dgm:prSet/>
      <dgm:spPr/>
      <dgm:t>
        <a:bodyPr/>
        <a:lstStyle/>
        <a:p>
          <a:endParaRPr lang="en-US"/>
        </a:p>
      </dgm:t>
    </dgm:pt>
    <dgm:pt modelId="{8EACBBB6-6D0E-A143-9D30-1EF9C16C8234}">
      <dgm:prSet/>
      <dgm:spPr/>
      <dgm:t>
        <a:bodyPr/>
        <a:lstStyle/>
        <a:p>
          <a:r>
            <a:rPr lang="en-US" dirty="0"/>
            <a:t>Why am I here?</a:t>
          </a:r>
        </a:p>
      </dgm:t>
    </dgm:pt>
    <dgm:pt modelId="{BFC9F3F7-1E6A-8540-9C1A-9E2B25EDF344}" type="parTrans" cxnId="{6610E6BF-550D-4845-A782-FCD054DF15DB}">
      <dgm:prSet/>
      <dgm:spPr/>
      <dgm:t>
        <a:bodyPr/>
        <a:lstStyle/>
        <a:p>
          <a:endParaRPr lang="en-US"/>
        </a:p>
      </dgm:t>
    </dgm:pt>
    <dgm:pt modelId="{657EEB44-70CE-0C40-A8F0-580FEEC5F1A2}" type="sibTrans" cxnId="{6610E6BF-550D-4845-A782-FCD054DF15DB}">
      <dgm:prSet/>
      <dgm:spPr/>
      <dgm:t>
        <a:bodyPr/>
        <a:lstStyle/>
        <a:p>
          <a:endParaRPr lang="en-US"/>
        </a:p>
      </dgm:t>
    </dgm:pt>
    <dgm:pt modelId="{B02E5079-2E09-514A-A944-9F8B68D958D9}">
      <dgm:prSet/>
      <dgm:spPr/>
      <dgm:t>
        <a:bodyPr/>
        <a:lstStyle/>
        <a:p>
          <a:r>
            <a:rPr lang="en-US" dirty="0"/>
            <a:t>Actuary</a:t>
          </a:r>
        </a:p>
      </dgm:t>
    </dgm:pt>
    <dgm:pt modelId="{FDF79D36-753B-BB4E-8D3D-559E5CC54CD2}" type="parTrans" cxnId="{304710B4-7BBD-2443-A344-20122A41664A}">
      <dgm:prSet/>
      <dgm:spPr/>
      <dgm:t>
        <a:bodyPr/>
        <a:lstStyle/>
        <a:p>
          <a:endParaRPr lang="en-US"/>
        </a:p>
      </dgm:t>
    </dgm:pt>
    <dgm:pt modelId="{B8ABAA25-4953-5D44-97AD-484AFBD4A9D3}" type="sibTrans" cxnId="{304710B4-7BBD-2443-A344-20122A41664A}">
      <dgm:prSet/>
      <dgm:spPr/>
      <dgm:t>
        <a:bodyPr/>
        <a:lstStyle/>
        <a:p>
          <a:endParaRPr lang="en-US"/>
        </a:p>
      </dgm:t>
    </dgm:pt>
    <dgm:pt modelId="{68C14435-F7F6-0A4C-BA5C-1BCD815F0F04}">
      <dgm:prSet/>
      <dgm:spPr/>
      <dgm:t>
        <a:bodyPr/>
        <a:lstStyle/>
        <a:p>
          <a:r>
            <a:rPr lang="en-US" dirty="0"/>
            <a:t>Business owner</a:t>
          </a:r>
        </a:p>
      </dgm:t>
    </dgm:pt>
    <dgm:pt modelId="{5B3D94C8-C71F-4A45-8FED-A7871AE923DA}" type="parTrans" cxnId="{8074EB78-B2C2-1748-B55D-514F0635AFB4}">
      <dgm:prSet/>
      <dgm:spPr/>
      <dgm:t>
        <a:bodyPr/>
        <a:lstStyle/>
        <a:p>
          <a:endParaRPr lang="en-US"/>
        </a:p>
      </dgm:t>
    </dgm:pt>
    <dgm:pt modelId="{D59DF490-275F-1743-8CA5-30E9BBE90576}" type="sibTrans" cxnId="{8074EB78-B2C2-1748-B55D-514F0635AFB4}">
      <dgm:prSet/>
      <dgm:spPr/>
      <dgm:t>
        <a:bodyPr/>
        <a:lstStyle/>
        <a:p>
          <a:endParaRPr lang="en-US"/>
        </a:p>
      </dgm:t>
    </dgm:pt>
    <dgm:pt modelId="{05B016AA-2E1A-284E-8122-29186B24F1B2}">
      <dgm:prSet/>
      <dgm:spPr/>
      <dgm:t>
        <a:bodyPr/>
        <a:lstStyle/>
        <a:p>
          <a:r>
            <a:rPr lang="en-US" dirty="0"/>
            <a:t>Human</a:t>
          </a:r>
        </a:p>
      </dgm:t>
    </dgm:pt>
    <dgm:pt modelId="{46D8DBA1-7C60-EA48-A5CE-D08AF35FF5F0}" type="parTrans" cxnId="{B78CEA76-B7AA-3D49-98B4-ECEAAB06C197}">
      <dgm:prSet/>
      <dgm:spPr/>
      <dgm:t>
        <a:bodyPr/>
        <a:lstStyle/>
        <a:p>
          <a:endParaRPr lang="en-US"/>
        </a:p>
      </dgm:t>
    </dgm:pt>
    <dgm:pt modelId="{BBA7C7E8-1B79-5349-8C15-245E3E02B47F}" type="sibTrans" cxnId="{B78CEA76-B7AA-3D49-98B4-ECEAAB06C197}">
      <dgm:prSet/>
      <dgm:spPr/>
      <dgm:t>
        <a:bodyPr/>
        <a:lstStyle/>
        <a:p>
          <a:endParaRPr lang="en-US"/>
        </a:p>
      </dgm:t>
    </dgm:pt>
    <dgm:pt modelId="{3745CAF3-6B2B-094D-90A8-2A0ACDCAB5EF}">
      <dgm:prSet/>
      <dgm:spPr/>
      <dgm:t>
        <a:bodyPr/>
        <a:lstStyle/>
        <a:p>
          <a:r>
            <a:rPr lang="en-US" dirty="0"/>
            <a:t>Sustainability</a:t>
          </a:r>
        </a:p>
      </dgm:t>
    </dgm:pt>
    <dgm:pt modelId="{681E5BC4-518C-2F41-9A2C-032506C63D4D}" type="parTrans" cxnId="{9A1D6351-54A7-2243-87DB-11B748588BAF}">
      <dgm:prSet/>
      <dgm:spPr/>
      <dgm:t>
        <a:bodyPr/>
        <a:lstStyle/>
        <a:p>
          <a:endParaRPr lang="en-US"/>
        </a:p>
      </dgm:t>
    </dgm:pt>
    <dgm:pt modelId="{D8E4C7D2-BB0A-214D-A5D4-4C6A3B471394}" type="sibTrans" cxnId="{9A1D6351-54A7-2243-87DB-11B748588BAF}">
      <dgm:prSet/>
      <dgm:spPr/>
      <dgm:t>
        <a:bodyPr/>
        <a:lstStyle/>
        <a:p>
          <a:endParaRPr lang="en-US"/>
        </a:p>
      </dgm:t>
    </dgm:pt>
    <dgm:pt modelId="{F9FB94E9-DC08-9C43-AB29-B4DA87C96178}">
      <dgm:prSet/>
      <dgm:spPr/>
      <dgm:t>
        <a:bodyPr/>
        <a:lstStyle/>
        <a:p>
          <a:r>
            <a:rPr lang="en-US" dirty="0"/>
            <a:t>Busy &lt;&gt; Effective </a:t>
          </a:r>
        </a:p>
      </dgm:t>
    </dgm:pt>
    <dgm:pt modelId="{D8C5C4C8-CDD2-E148-B716-D9033CFFEDC0}" type="parTrans" cxnId="{24167868-F5B2-C84F-8C76-BD1DED8E3904}">
      <dgm:prSet/>
      <dgm:spPr/>
      <dgm:t>
        <a:bodyPr/>
        <a:lstStyle/>
        <a:p>
          <a:endParaRPr lang="en-US"/>
        </a:p>
      </dgm:t>
    </dgm:pt>
    <dgm:pt modelId="{3210CDB2-E09E-2048-B596-1B38011689A1}" type="sibTrans" cxnId="{24167868-F5B2-C84F-8C76-BD1DED8E3904}">
      <dgm:prSet/>
      <dgm:spPr/>
      <dgm:t>
        <a:bodyPr/>
        <a:lstStyle/>
        <a:p>
          <a:endParaRPr lang="en-US"/>
        </a:p>
      </dgm:t>
    </dgm:pt>
    <dgm:pt modelId="{17022C7B-9710-5F42-919F-55F23E6B4759}" type="pres">
      <dgm:prSet presAssocID="{C96232E3-E134-F84E-A2AC-5F58CF99DD17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3C9D43BB-5ED7-7549-A616-29A5C7426648}" type="pres">
      <dgm:prSet presAssocID="{619D3B6B-CC44-4A43-81E4-9905546516BE}" presName="circle1" presStyleLbl="node1" presStyleIdx="0" presStyleCnt="3"/>
      <dgm:spPr/>
    </dgm:pt>
    <dgm:pt modelId="{5FD19451-3E2D-C14D-9FF9-B7F1D20C5B68}" type="pres">
      <dgm:prSet presAssocID="{619D3B6B-CC44-4A43-81E4-9905546516BE}" presName="space" presStyleCnt="0"/>
      <dgm:spPr/>
    </dgm:pt>
    <dgm:pt modelId="{733E49BC-6593-DD4A-A42E-89837E487CE9}" type="pres">
      <dgm:prSet presAssocID="{619D3B6B-CC44-4A43-81E4-9905546516BE}" presName="rect1" presStyleLbl="alignAcc1" presStyleIdx="0" presStyleCnt="3" custLinFactNeighborY="368"/>
      <dgm:spPr/>
    </dgm:pt>
    <dgm:pt modelId="{413C6792-8AAF-B64D-A0A7-43FCA802C0DC}" type="pres">
      <dgm:prSet presAssocID="{017B3938-A4AC-B54F-9B73-5CA3C83C810F}" presName="vertSpace2" presStyleLbl="node1" presStyleIdx="0" presStyleCnt="3"/>
      <dgm:spPr/>
    </dgm:pt>
    <dgm:pt modelId="{B03BB231-925B-A846-897A-466EC99FA658}" type="pres">
      <dgm:prSet presAssocID="{017B3938-A4AC-B54F-9B73-5CA3C83C810F}" presName="circle2" presStyleLbl="node1" presStyleIdx="1" presStyleCnt="3"/>
      <dgm:spPr/>
    </dgm:pt>
    <dgm:pt modelId="{9D846CEE-9ECE-334E-9495-F0988D0100FC}" type="pres">
      <dgm:prSet presAssocID="{017B3938-A4AC-B54F-9B73-5CA3C83C810F}" presName="rect2" presStyleLbl="alignAcc1" presStyleIdx="1" presStyleCnt="3"/>
      <dgm:spPr/>
    </dgm:pt>
    <dgm:pt modelId="{3A227D0D-46E5-1D47-BE38-357E7706DF0C}" type="pres">
      <dgm:prSet presAssocID="{8EACBBB6-6D0E-A143-9D30-1EF9C16C8234}" presName="vertSpace3" presStyleLbl="node1" presStyleIdx="1" presStyleCnt="3"/>
      <dgm:spPr/>
    </dgm:pt>
    <dgm:pt modelId="{19021747-1D80-2E4A-9204-62E70902DF10}" type="pres">
      <dgm:prSet presAssocID="{8EACBBB6-6D0E-A143-9D30-1EF9C16C8234}" presName="circle3" presStyleLbl="node1" presStyleIdx="2" presStyleCnt="3"/>
      <dgm:spPr/>
    </dgm:pt>
    <dgm:pt modelId="{C4029025-2250-064A-A01C-D66763ABA6E3}" type="pres">
      <dgm:prSet presAssocID="{8EACBBB6-6D0E-A143-9D30-1EF9C16C8234}" presName="rect3" presStyleLbl="alignAcc1" presStyleIdx="2" presStyleCnt="3"/>
      <dgm:spPr/>
    </dgm:pt>
    <dgm:pt modelId="{8463542B-F2CA-0248-88E9-18022A80277D}" type="pres">
      <dgm:prSet presAssocID="{619D3B6B-CC44-4A43-81E4-9905546516BE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DA424D76-6E11-E74F-A07E-3DA1E52B03AA}" type="pres">
      <dgm:prSet presAssocID="{619D3B6B-CC44-4A43-81E4-9905546516BE}" presName="rect1ChTx" presStyleLbl="alignAcc1" presStyleIdx="2" presStyleCnt="3">
        <dgm:presLayoutVars>
          <dgm:bulletEnabled val="1"/>
        </dgm:presLayoutVars>
      </dgm:prSet>
      <dgm:spPr/>
    </dgm:pt>
    <dgm:pt modelId="{B5FCF1D1-9A38-A149-BF34-A7841D1B39F4}" type="pres">
      <dgm:prSet presAssocID="{017B3938-A4AC-B54F-9B73-5CA3C83C810F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C5D199A7-8D47-1D48-A3A5-BAFA5B1F205A}" type="pres">
      <dgm:prSet presAssocID="{017B3938-A4AC-B54F-9B73-5CA3C83C810F}" presName="rect2ChTx" presStyleLbl="alignAcc1" presStyleIdx="2" presStyleCnt="3">
        <dgm:presLayoutVars>
          <dgm:bulletEnabled val="1"/>
        </dgm:presLayoutVars>
      </dgm:prSet>
      <dgm:spPr/>
    </dgm:pt>
    <dgm:pt modelId="{51582E7B-F5CC-1E49-846D-7889423FEF82}" type="pres">
      <dgm:prSet presAssocID="{8EACBBB6-6D0E-A143-9D30-1EF9C16C8234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4B091282-1D03-AE49-9FF6-7DC7ADEC6CA6}" type="pres">
      <dgm:prSet presAssocID="{8EACBBB6-6D0E-A143-9D30-1EF9C16C8234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107F3F00-1F40-104C-9C20-F5967F0BDEB3}" srcId="{017B3938-A4AC-B54F-9B73-5CA3C83C810F}" destId="{317BBB21-5EAA-5245-9DD0-EA78EEDBD56C}" srcOrd="1" destOrd="0" parTransId="{A2C203E0-A171-5247-8136-A8D17DF855B4}" sibTransId="{862C514E-9CD1-334E-A506-8D23D609BF00}"/>
    <dgm:cxn modelId="{B75D6817-1815-4048-A261-2D47965DAE4E}" type="presOf" srcId="{F9FB94E9-DC08-9C43-AB29-B4DA87C96178}" destId="{DA424D76-6E11-E74F-A07E-3DA1E52B03AA}" srcOrd="0" destOrd="1" presId="urn:microsoft.com/office/officeart/2005/8/layout/target3"/>
    <dgm:cxn modelId="{EA6B7123-BF3D-DC4A-AA83-8F8F7B81C22D}" srcId="{619D3B6B-CC44-4A43-81E4-9905546516BE}" destId="{F230B5D8-9F6C-1742-ACAF-2ED1DBA715A3}" srcOrd="0" destOrd="0" parTransId="{849818D9-00C1-5849-BAE3-4A2F4AB0136D}" sibTransId="{964F211E-10D0-1743-9A41-AF9353CF875D}"/>
    <dgm:cxn modelId="{26589523-C5E9-7343-B3BC-61652599F162}" srcId="{C96232E3-E134-F84E-A2AC-5F58CF99DD17}" destId="{017B3938-A4AC-B54F-9B73-5CA3C83C810F}" srcOrd="1" destOrd="0" parTransId="{467A3B4B-B247-1944-ADAA-392C65CA23C2}" sibTransId="{5BD6A944-C001-C648-A2A3-19EBA5977345}"/>
    <dgm:cxn modelId="{A307212F-A24D-8E45-A168-DAF0C2DC282B}" type="presOf" srcId="{C96232E3-E134-F84E-A2AC-5F58CF99DD17}" destId="{17022C7B-9710-5F42-919F-55F23E6B4759}" srcOrd="0" destOrd="0" presId="urn:microsoft.com/office/officeart/2005/8/layout/target3"/>
    <dgm:cxn modelId="{B8078142-4138-B546-AAA4-7A2911768AEC}" type="presOf" srcId="{017B3938-A4AC-B54F-9B73-5CA3C83C810F}" destId="{9D846CEE-9ECE-334E-9495-F0988D0100FC}" srcOrd="0" destOrd="0" presId="urn:microsoft.com/office/officeart/2005/8/layout/target3"/>
    <dgm:cxn modelId="{05DF5E4D-9B93-A841-A7F4-EF2A86091792}" type="presOf" srcId="{8EACBBB6-6D0E-A143-9D30-1EF9C16C8234}" destId="{51582E7B-F5CC-1E49-846D-7889423FEF82}" srcOrd="1" destOrd="0" presId="urn:microsoft.com/office/officeart/2005/8/layout/target3"/>
    <dgm:cxn modelId="{9A1D6351-54A7-2243-87DB-11B748588BAF}" srcId="{017B3938-A4AC-B54F-9B73-5CA3C83C810F}" destId="{3745CAF3-6B2B-094D-90A8-2A0ACDCAB5EF}" srcOrd="2" destOrd="0" parTransId="{681E5BC4-518C-2F41-9A2C-032506C63D4D}" sibTransId="{D8E4C7D2-BB0A-214D-A5D4-4C6A3B471394}"/>
    <dgm:cxn modelId="{D595A753-08D9-B54D-A503-A513F17735E6}" type="presOf" srcId="{3745CAF3-6B2B-094D-90A8-2A0ACDCAB5EF}" destId="{C5D199A7-8D47-1D48-A3A5-BAFA5B1F205A}" srcOrd="0" destOrd="2" presId="urn:microsoft.com/office/officeart/2005/8/layout/target3"/>
    <dgm:cxn modelId="{192FB156-F87B-4E40-85DA-A7A27F192DE3}" type="presOf" srcId="{619D3B6B-CC44-4A43-81E4-9905546516BE}" destId="{733E49BC-6593-DD4A-A42E-89837E487CE9}" srcOrd="0" destOrd="0" presId="urn:microsoft.com/office/officeart/2005/8/layout/target3"/>
    <dgm:cxn modelId="{24167868-F5B2-C84F-8C76-BD1DED8E3904}" srcId="{619D3B6B-CC44-4A43-81E4-9905546516BE}" destId="{F9FB94E9-DC08-9C43-AB29-B4DA87C96178}" srcOrd="1" destOrd="0" parTransId="{D8C5C4C8-CDD2-E148-B716-D9033CFFEDC0}" sibTransId="{3210CDB2-E09E-2048-B596-1B38011689A1}"/>
    <dgm:cxn modelId="{B78CEA76-B7AA-3D49-98B4-ECEAAB06C197}" srcId="{8EACBBB6-6D0E-A143-9D30-1EF9C16C8234}" destId="{05B016AA-2E1A-284E-8122-29186B24F1B2}" srcOrd="2" destOrd="0" parTransId="{46D8DBA1-7C60-EA48-A5CE-D08AF35FF5F0}" sibTransId="{BBA7C7E8-1B79-5349-8C15-245E3E02B47F}"/>
    <dgm:cxn modelId="{8074EB78-B2C2-1748-B55D-514F0635AFB4}" srcId="{8EACBBB6-6D0E-A143-9D30-1EF9C16C8234}" destId="{68C14435-F7F6-0A4C-BA5C-1BCD815F0F04}" srcOrd="1" destOrd="0" parTransId="{5B3D94C8-C71F-4A45-8FED-A7871AE923DA}" sibTransId="{D59DF490-275F-1743-8CA5-30E9BBE90576}"/>
    <dgm:cxn modelId="{F3193D7C-5516-8341-B41F-141410F630C4}" type="presOf" srcId="{017B3938-A4AC-B54F-9B73-5CA3C83C810F}" destId="{B5FCF1D1-9A38-A149-BF34-A7841D1B39F4}" srcOrd="1" destOrd="0" presId="urn:microsoft.com/office/officeart/2005/8/layout/target3"/>
    <dgm:cxn modelId="{06C1749A-08E9-5046-B024-08E87EEE9BE6}" type="presOf" srcId="{68C14435-F7F6-0A4C-BA5C-1BCD815F0F04}" destId="{4B091282-1D03-AE49-9FF6-7DC7ADEC6CA6}" srcOrd="0" destOrd="1" presId="urn:microsoft.com/office/officeart/2005/8/layout/target3"/>
    <dgm:cxn modelId="{30229D9E-D899-914B-9BAB-D664256F8F25}" type="presOf" srcId="{F230B5D8-9F6C-1742-ACAF-2ED1DBA715A3}" destId="{DA424D76-6E11-E74F-A07E-3DA1E52B03AA}" srcOrd="0" destOrd="0" presId="urn:microsoft.com/office/officeart/2005/8/layout/target3"/>
    <dgm:cxn modelId="{09A34EAC-3D4C-2546-990D-49AAE80BAF6A}" type="presOf" srcId="{619D3B6B-CC44-4A43-81E4-9905546516BE}" destId="{8463542B-F2CA-0248-88E9-18022A80277D}" srcOrd="1" destOrd="0" presId="urn:microsoft.com/office/officeart/2005/8/layout/target3"/>
    <dgm:cxn modelId="{7DC589AD-6F11-6E49-9460-540D5F07CDE2}" type="presOf" srcId="{05B016AA-2E1A-284E-8122-29186B24F1B2}" destId="{4B091282-1D03-AE49-9FF6-7DC7ADEC6CA6}" srcOrd="0" destOrd="2" presId="urn:microsoft.com/office/officeart/2005/8/layout/target3"/>
    <dgm:cxn modelId="{17420DB0-9269-B446-A91D-B673DC931979}" type="presOf" srcId="{317BBB21-5EAA-5245-9DD0-EA78EEDBD56C}" destId="{C5D199A7-8D47-1D48-A3A5-BAFA5B1F205A}" srcOrd="0" destOrd="1" presId="urn:microsoft.com/office/officeart/2005/8/layout/target3"/>
    <dgm:cxn modelId="{304710B4-7BBD-2443-A344-20122A41664A}" srcId="{8EACBBB6-6D0E-A143-9D30-1EF9C16C8234}" destId="{B02E5079-2E09-514A-A944-9F8B68D958D9}" srcOrd="0" destOrd="0" parTransId="{FDF79D36-753B-BB4E-8D3D-559E5CC54CD2}" sibTransId="{B8ABAA25-4953-5D44-97AD-484AFBD4A9D3}"/>
    <dgm:cxn modelId="{D8B961B6-A29A-D047-816E-0512CA5C7BA5}" type="presOf" srcId="{04A44F6D-188B-0A40-B0B4-5CE7A2B286CF}" destId="{C5D199A7-8D47-1D48-A3A5-BAFA5B1F205A}" srcOrd="0" destOrd="0" presId="urn:microsoft.com/office/officeart/2005/8/layout/target3"/>
    <dgm:cxn modelId="{6610E6BF-550D-4845-A782-FCD054DF15DB}" srcId="{C96232E3-E134-F84E-A2AC-5F58CF99DD17}" destId="{8EACBBB6-6D0E-A143-9D30-1EF9C16C8234}" srcOrd="2" destOrd="0" parTransId="{BFC9F3F7-1E6A-8540-9C1A-9E2B25EDF344}" sibTransId="{657EEB44-70CE-0C40-A8F0-580FEEC5F1A2}"/>
    <dgm:cxn modelId="{1BFDDCC9-480B-F84A-AF81-19E4C82BD9A6}" srcId="{C96232E3-E134-F84E-A2AC-5F58CF99DD17}" destId="{619D3B6B-CC44-4A43-81E4-9905546516BE}" srcOrd="0" destOrd="0" parTransId="{EDF23E56-413E-314F-9DB7-61EE8CA58505}" sibTransId="{506ED07A-5539-B04E-99C4-0E77D4F7B6A3}"/>
    <dgm:cxn modelId="{EC60BFD8-F3CD-2040-B75D-0F5C7F3F5763}" type="presOf" srcId="{8EACBBB6-6D0E-A143-9D30-1EF9C16C8234}" destId="{C4029025-2250-064A-A01C-D66763ABA6E3}" srcOrd="0" destOrd="0" presId="urn:microsoft.com/office/officeart/2005/8/layout/target3"/>
    <dgm:cxn modelId="{AB04E1DA-5457-D949-BBB4-C5683249ED9B}" srcId="{017B3938-A4AC-B54F-9B73-5CA3C83C810F}" destId="{04A44F6D-188B-0A40-B0B4-5CE7A2B286CF}" srcOrd="0" destOrd="0" parTransId="{0C83684C-1FB7-F144-BBAA-45B69D94F529}" sibTransId="{BA21186A-0EEA-994D-82C9-F944015D475A}"/>
    <dgm:cxn modelId="{583E19E7-5BE4-734B-B5F7-BF1A135FE4FB}" type="presOf" srcId="{B02E5079-2E09-514A-A944-9F8B68D958D9}" destId="{4B091282-1D03-AE49-9FF6-7DC7ADEC6CA6}" srcOrd="0" destOrd="0" presId="urn:microsoft.com/office/officeart/2005/8/layout/target3"/>
    <dgm:cxn modelId="{CBEFF497-6642-3747-A1DB-6741F8A52CC4}" type="presParOf" srcId="{17022C7B-9710-5F42-919F-55F23E6B4759}" destId="{3C9D43BB-5ED7-7549-A616-29A5C7426648}" srcOrd="0" destOrd="0" presId="urn:microsoft.com/office/officeart/2005/8/layout/target3"/>
    <dgm:cxn modelId="{C82AD85A-7443-9949-954B-4C6532D327FD}" type="presParOf" srcId="{17022C7B-9710-5F42-919F-55F23E6B4759}" destId="{5FD19451-3E2D-C14D-9FF9-B7F1D20C5B68}" srcOrd="1" destOrd="0" presId="urn:microsoft.com/office/officeart/2005/8/layout/target3"/>
    <dgm:cxn modelId="{338A07C1-0104-7045-8CD4-5431A6304AB0}" type="presParOf" srcId="{17022C7B-9710-5F42-919F-55F23E6B4759}" destId="{733E49BC-6593-DD4A-A42E-89837E487CE9}" srcOrd="2" destOrd="0" presId="urn:microsoft.com/office/officeart/2005/8/layout/target3"/>
    <dgm:cxn modelId="{20223BDE-405F-3E46-87C1-3E6AE51222FA}" type="presParOf" srcId="{17022C7B-9710-5F42-919F-55F23E6B4759}" destId="{413C6792-8AAF-B64D-A0A7-43FCA802C0DC}" srcOrd="3" destOrd="0" presId="urn:microsoft.com/office/officeart/2005/8/layout/target3"/>
    <dgm:cxn modelId="{8C1438AA-E64E-CB46-A74C-79B84ED030BB}" type="presParOf" srcId="{17022C7B-9710-5F42-919F-55F23E6B4759}" destId="{B03BB231-925B-A846-897A-466EC99FA658}" srcOrd="4" destOrd="0" presId="urn:microsoft.com/office/officeart/2005/8/layout/target3"/>
    <dgm:cxn modelId="{424B3A49-B215-524B-A382-1C40839CDAFD}" type="presParOf" srcId="{17022C7B-9710-5F42-919F-55F23E6B4759}" destId="{9D846CEE-9ECE-334E-9495-F0988D0100FC}" srcOrd="5" destOrd="0" presId="urn:microsoft.com/office/officeart/2005/8/layout/target3"/>
    <dgm:cxn modelId="{F7D2E638-7833-A348-9BBD-B4DB6636B549}" type="presParOf" srcId="{17022C7B-9710-5F42-919F-55F23E6B4759}" destId="{3A227D0D-46E5-1D47-BE38-357E7706DF0C}" srcOrd="6" destOrd="0" presId="urn:microsoft.com/office/officeart/2005/8/layout/target3"/>
    <dgm:cxn modelId="{234BB665-FE1E-4444-94FB-E7F08386AF55}" type="presParOf" srcId="{17022C7B-9710-5F42-919F-55F23E6B4759}" destId="{19021747-1D80-2E4A-9204-62E70902DF10}" srcOrd="7" destOrd="0" presId="urn:microsoft.com/office/officeart/2005/8/layout/target3"/>
    <dgm:cxn modelId="{C93B5BBE-DB00-8A48-A8F0-BFBEEA07CEB1}" type="presParOf" srcId="{17022C7B-9710-5F42-919F-55F23E6B4759}" destId="{C4029025-2250-064A-A01C-D66763ABA6E3}" srcOrd="8" destOrd="0" presId="urn:microsoft.com/office/officeart/2005/8/layout/target3"/>
    <dgm:cxn modelId="{594CFE2E-0ADB-0E46-9D57-67AD9DE7554F}" type="presParOf" srcId="{17022C7B-9710-5F42-919F-55F23E6B4759}" destId="{8463542B-F2CA-0248-88E9-18022A80277D}" srcOrd="9" destOrd="0" presId="urn:microsoft.com/office/officeart/2005/8/layout/target3"/>
    <dgm:cxn modelId="{C2D3C254-804E-B549-96E1-9B5FDEE86A72}" type="presParOf" srcId="{17022C7B-9710-5F42-919F-55F23E6B4759}" destId="{DA424D76-6E11-E74F-A07E-3DA1E52B03AA}" srcOrd="10" destOrd="0" presId="urn:microsoft.com/office/officeart/2005/8/layout/target3"/>
    <dgm:cxn modelId="{D4F72A22-10E0-3448-9D54-5FB4DA4F1C7F}" type="presParOf" srcId="{17022C7B-9710-5F42-919F-55F23E6B4759}" destId="{B5FCF1D1-9A38-A149-BF34-A7841D1B39F4}" srcOrd="11" destOrd="0" presId="urn:microsoft.com/office/officeart/2005/8/layout/target3"/>
    <dgm:cxn modelId="{05DB6FB1-36E4-DA49-96AE-9C78C0F21B77}" type="presParOf" srcId="{17022C7B-9710-5F42-919F-55F23E6B4759}" destId="{C5D199A7-8D47-1D48-A3A5-BAFA5B1F205A}" srcOrd="12" destOrd="0" presId="urn:microsoft.com/office/officeart/2005/8/layout/target3"/>
    <dgm:cxn modelId="{4F070014-E853-FA4D-A73B-C1F759299BB1}" type="presParOf" srcId="{17022C7B-9710-5F42-919F-55F23E6B4759}" destId="{51582E7B-F5CC-1E49-846D-7889423FEF82}" srcOrd="13" destOrd="0" presId="urn:microsoft.com/office/officeart/2005/8/layout/target3"/>
    <dgm:cxn modelId="{E1799CDF-E8B9-2C4B-BD38-F7CED533C007}" type="presParOf" srcId="{17022C7B-9710-5F42-919F-55F23E6B4759}" destId="{4B091282-1D03-AE49-9FF6-7DC7ADEC6CA6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9A18223-C550-CE40-96DA-A1026CB8C555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71BD99-03A2-414F-A59A-C0F1DC2D25DC}">
      <dgm:prSet/>
      <dgm:spPr/>
      <dgm:t>
        <a:bodyPr/>
        <a:lstStyle/>
        <a:p>
          <a:r>
            <a:rPr lang="en-US" dirty="0"/>
            <a:t>Challenge</a:t>
          </a:r>
        </a:p>
      </dgm:t>
    </dgm:pt>
    <dgm:pt modelId="{D44668BA-45B1-8A49-9FD2-9FF9EAABD5CA}" type="parTrans" cxnId="{852E4DF1-07D0-AD4E-9DE2-B1A13491D489}">
      <dgm:prSet/>
      <dgm:spPr/>
      <dgm:t>
        <a:bodyPr/>
        <a:lstStyle/>
        <a:p>
          <a:endParaRPr lang="en-US"/>
        </a:p>
      </dgm:t>
    </dgm:pt>
    <dgm:pt modelId="{B8204D7D-D395-F44F-881F-6773E03A098B}" type="sibTrans" cxnId="{852E4DF1-07D0-AD4E-9DE2-B1A13491D489}">
      <dgm:prSet/>
      <dgm:spPr/>
      <dgm:t>
        <a:bodyPr/>
        <a:lstStyle/>
        <a:p>
          <a:endParaRPr lang="en-US"/>
        </a:p>
      </dgm:t>
    </dgm:pt>
    <dgm:pt modelId="{D81A71F5-397B-5942-8D86-685B6AF155D1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Mindset</a:t>
          </a:r>
        </a:p>
      </dgm:t>
    </dgm:pt>
    <dgm:pt modelId="{DBEC3205-0584-C44F-A2AA-98A9266D1143}" type="parTrans" cxnId="{B590AB83-F147-6744-BA6A-6505DA19AD97}">
      <dgm:prSet/>
      <dgm:spPr/>
      <dgm:t>
        <a:bodyPr/>
        <a:lstStyle/>
        <a:p>
          <a:endParaRPr lang="en-US"/>
        </a:p>
      </dgm:t>
    </dgm:pt>
    <dgm:pt modelId="{17079C0F-7BB8-0F48-B38E-019ECF228341}" type="sibTrans" cxnId="{B590AB83-F147-6744-BA6A-6505DA19AD97}">
      <dgm:prSet/>
      <dgm:spPr/>
      <dgm:t>
        <a:bodyPr/>
        <a:lstStyle/>
        <a:p>
          <a:endParaRPr lang="en-US"/>
        </a:p>
      </dgm:t>
    </dgm:pt>
    <dgm:pt modelId="{EFE8AB1B-73B4-5846-98A4-2DFC3C1F192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Strategy/Tool</a:t>
          </a:r>
        </a:p>
      </dgm:t>
    </dgm:pt>
    <dgm:pt modelId="{973F378B-51D1-4A41-B471-D8A08D8330E0}" type="parTrans" cxnId="{3591DB3D-DB24-5E41-9823-1F8598621C3E}">
      <dgm:prSet/>
      <dgm:spPr/>
      <dgm:t>
        <a:bodyPr/>
        <a:lstStyle/>
        <a:p>
          <a:endParaRPr lang="en-US"/>
        </a:p>
      </dgm:t>
    </dgm:pt>
    <dgm:pt modelId="{E4624136-444B-D34C-BEF4-002005C360F7}" type="sibTrans" cxnId="{3591DB3D-DB24-5E41-9823-1F8598621C3E}">
      <dgm:prSet/>
      <dgm:spPr/>
      <dgm:t>
        <a:bodyPr/>
        <a:lstStyle/>
        <a:p>
          <a:endParaRPr lang="en-US"/>
        </a:p>
      </dgm:t>
    </dgm:pt>
    <dgm:pt modelId="{B03AA5C0-2585-E54E-9ACD-C944C6BE4DBE}">
      <dgm:prSet/>
      <dgm:spPr/>
      <dgm:t>
        <a:bodyPr/>
        <a:lstStyle/>
        <a:p>
          <a:r>
            <a:rPr lang="en-US" dirty="0"/>
            <a:t>Wasted time</a:t>
          </a:r>
        </a:p>
        <a:p>
          <a:r>
            <a:rPr lang="en-US" dirty="0"/>
            <a:t>No progress</a:t>
          </a:r>
        </a:p>
      </dgm:t>
    </dgm:pt>
    <dgm:pt modelId="{F51F28D7-B993-274E-8858-7CCDA60CEA41}" type="parTrans" cxnId="{BD003CF2-D180-8A44-A476-623CE51B22B9}">
      <dgm:prSet/>
      <dgm:spPr/>
      <dgm:t>
        <a:bodyPr/>
        <a:lstStyle/>
        <a:p>
          <a:endParaRPr lang="en-US"/>
        </a:p>
      </dgm:t>
    </dgm:pt>
    <dgm:pt modelId="{52666A8F-0E62-9243-8CAD-4F6A191A94BC}" type="sibTrans" cxnId="{BD003CF2-D180-8A44-A476-623CE51B22B9}">
      <dgm:prSet/>
      <dgm:spPr/>
      <dgm:t>
        <a:bodyPr/>
        <a:lstStyle/>
        <a:p>
          <a:endParaRPr lang="en-US"/>
        </a:p>
      </dgm:t>
    </dgm:pt>
    <dgm:pt modelId="{DFAF96AF-550F-4642-83A8-07FD27AD00B0}">
      <dgm:prSet/>
      <dgm:spPr/>
      <dgm:t>
        <a:bodyPr/>
        <a:lstStyle/>
        <a:p>
          <a:r>
            <a:rPr lang="en-US"/>
            <a:t>Flexibility</a:t>
          </a:r>
        </a:p>
        <a:p>
          <a:r>
            <a:rPr lang="en-US"/>
            <a:t>Mindfulness</a:t>
          </a:r>
          <a:endParaRPr lang="en-US" dirty="0"/>
        </a:p>
      </dgm:t>
    </dgm:pt>
    <dgm:pt modelId="{5A768822-0E8B-7147-9E3F-FD39E79D0D70}" type="parTrans" cxnId="{AB901F95-F9B2-894D-894C-597BDED55A05}">
      <dgm:prSet/>
      <dgm:spPr/>
      <dgm:t>
        <a:bodyPr/>
        <a:lstStyle/>
        <a:p>
          <a:endParaRPr lang="en-US"/>
        </a:p>
      </dgm:t>
    </dgm:pt>
    <dgm:pt modelId="{C87BAACA-51A1-B84F-A91A-475FE74C8A0B}" type="sibTrans" cxnId="{AB901F95-F9B2-894D-894C-597BDED55A05}">
      <dgm:prSet/>
      <dgm:spPr/>
      <dgm:t>
        <a:bodyPr/>
        <a:lstStyle/>
        <a:p>
          <a:endParaRPr lang="en-US"/>
        </a:p>
      </dgm:t>
    </dgm:pt>
    <dgm:pt modelId="{A5DF1FF3-F4F7-D24E-A149-FC7CC1B72677}">
      <dgm:prSet/>
      <dgm:spPr/>
      <dgm:t>
        <a:bodyPr/>
        <a:lstStyle/>
        <a:p>
          <a:r>
            <a:rPr lang="en-US"/>
            <a:t>Verbs</a:t>
          </a:r>
        </a:p>
        <a:p>
          <a:r>
            <a:rPr lang="en-US"/>
            <a:t>Theme days</a:t>
          </a:r>
          <a:endParaRPr lang="en-US" dirty="0"/>
        </a:p>
      </dgm:t>
    </dgm:pt>
    <dgm:pt modelId="{83AC5926-4E48-2140-8677-D3B033E9966E}" type="parTrans" cxnId="{3C69C7E3-EA3C-3641-A183-6C779A503491}">
      <dgm:prSet/>
      <dgm:spPr/>
      <dgm:t>
        <a:bodyPr/>
        <a:lstStyle/>
        <a:p>
          <a:endParaRPr lang="en-US"/>
        </a:p>
      </dgm:t>
    </dgm:pt>
    <dgm:pt modelId="{6AE8D2B8-0DAC-0C4E-8488-2889467425A2}" type="sibTrans" cxnId="{3C69C7E3-EA3C-3641-A183-6C779A503491}">
      <dgm:prSet/>
      <dgm:spPr/>
      <dgm:t>
        <a:bodyPr/>
        <a:lstStyle/>
        <a:p>
          <a:endParaRPr lang="en-US"/>
        </a:p>
      </dgm:t>
    </dgm:pt>
    <dgm:pt modelId="{73AF887E-7C20-D341-8EE4-7759792449A8}">
      <dgm:prSet/>
      <dgm:spPr/>
      <dgm:t>
        <a:bodyPr/>
        <a:lstStyle/>
        <a:p>
          <a:endParaRPr lang="en-US" dirty="0"/>
        </a:p>
      </dgm:t>
    </dgm:pt>
    <dgm:pt modelId="{CBCD8199-5C60-5742-BB3B-140D9C074612}" type="parTrans" cxnId="{31F14209-854E-7648-8CAB-B73ECDFAAE0A}">
      <dgm:prSet/>
      <dgm:spPr/>
      <dgm:t>
        <a:bodyPr/>
        <a:lstStyle/>
        <a:p>
          <a:endParaRPr lang="en-US"/>
        </a:p>
      </dgm:t>
    </dgm:pt>
    <dgm:pt modelId="{0C4CADCA-2BCD-A64C-B85B-214019629F90}" type="sibTrans" cxnId="{31F14209-854E-7648-8CAB-B73ECDFAAE0A}">
      <dgm:prSet/>
      <dgm:spPr/>
      <dgm:t>
        <a:bodyPr/>
        <a:lstStyle/>
        <a:p>
          <a:endParaRPr lang="en-US"/>
        </a:p>
      </dgm:t>
    </dgm:pt>
    <dgm:pt modelId="{EB520E8C-5CBE-8945-9B47-8C883EEF81AC}" type="pres">
      <dgm:prSet presAssocID="{29A18223-C550-CE40-96DA-A1026CB8C555}" presName="Name0" presStyleCnt="0">
        <dgm:presLayoutVars>
          <dgm:dir/>
          <dgm:animLvl val="lvl"/>
          <dgm:resizeHandles val="exact"/>
        </dgm:presLayoutVars>
      </dgm:prSet>
      <dgm:spPr/>
    </dgm:pt>
    <dgm:pt modelId="{5A0BD300-38A4-F942-8AB9-D6C3C7DBE912}" type="pres">
      <dgm:prSet presAssocID="{9D71BD99-03A2-414F-A59A-C0F1DC2D25DC}" presName="compositeNode" presStyleCnt="0">
        <dgm:presLayoutVars>
          <dgm:bulletEnabled val="1"/>
        </dgm:presLayoutVars>
      </dgm:prSet>
      <dgm:spPr/>
    </dgm:pt>
    <dgm:pt modelId="{088C62D3-7C97-6E4D-B269-59C817E957CE}" type="pres">
      <dgm:prSet presAssocID="{9D71BD99-03A2-414F-A59A-C0F1DC2D25DC}" presName="bgRect" presStyleLbl="node1" presStyleIdx="0" presStyleCnt="3"/>
      <dgm:spPr/>
    </dgm:pt>
    <dgm:pt modelId="{FBAA866A-1C55-1743-8B3F-5B0146486083}" type="pres">
      <dgm:prSet presAssocID="{9D71BD99-03A2-414F-A59A-C0F1DC2D25DC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671AF4B5-99C5-8148-8B06-BB2C4F5C25C9}" type="pres">
      <dgm:prSet presAssocID="{9D71BD99-03A2-414F-A59A-C0F1DC2D25DC}" presName="childNode" presStyleLbl="node1" presStyleIdx="0" presStyleCnt="3">
        <dgm:presLayoutVars>
          <dgm:bulletEnabled val="1"/>
        </dgm:presLayoutVars>
      </dgm:prSet>
      <dgm:spPr/>
    </dgm:pt>
    <dgm:pt modelId="{2A52A1C2-4771-374E-BF2F-DB32EB5C9EBA}" type="pres">
      <dgm:prSet presAssocID="{B8204D7D-D395-F44F-881F-6773E03A098B}" presName="hSp" presStyleCnt="0"/>
      <dgm:spPr/>
    </dgm:pt>
    <dgm:pt modelId="{B71279FA-D858-B242-95CE-32A4AC9E2746}" type="pres">
      <dgm:prSet presAssocID="{B8204D7D-D395-F44F-881F-6773E03A098B}" presName="vProcSp" presStyleCnt="0"/>
      <dgm:spPr/>
    </dgm:pt>
    <dgm:pt modelId="{6AD564E5-193D-8A49-B66B-70B3EA5CF004}" type="pres">
      <dgm:prSet presAssocID="{B8204D7D-D395-F44F-881F-6773E03A098B}" presName="vSp1" presStyleCnt="0"/>
      <dgm:spPr/>
    </dgm:pt>
    <dgm:pt modelId="{61B786F7-FABB-B04E-8F1B-903177B4BF12}" type="pres">
      <dgm:prSet presAssocID="{B8204D7D-D395-F44F-881F-6773E03A098B}" presName="simulatedConn" presStyleLbl="solidFgAcc1" presStyleIdx="0" presStyleCnt="2"/>
      <dgm:spPr/>
    </dgm:pt>
    <dgm:pt modelId="{C2808C74-BB20-4247-B288-6627AA3D6938}" type="pres">
      <dgm:prSet presAssocID="{B8204D7D-D395-F44F-881F-6773E03A098B}" presName="vSp2" presStyleCnt="0"/>
      <dgm:spPr/>
    </dgm:pt>
    <dgm:pt modelId="{924EBB35-CE53-6242-B84A-F6D57D8BDA03}" type="pres">
      <dgm:prSet presAssocID="{B8204D7D-D395-F44F-881F-6773E03A098B}" presName="sibTrans" presStyleCnt="0"/>
      <dgm:spPr/>
    </dgm:pt>
    <dgm:pt modelId="{BFBD88A3-8255-C348-AFF6-B65E01586414}" type="pres">
      <dgm:prSet presAssocID="{D81A71F5-397B-5942-8D86-685B6AF155D1}" presName="compositeNode" presStyleCnt="0">
        <dgm:presLayoutVars>
          <dgm:bulletEnabled val="1"/>
        </dgm:presLayoutVars>
      </dgm:prSet>
      <dgm:spPr/>
    </dgm:pt>
    <dgm:pt modelId="{E00E23E9-EDBA-D648-8F56-889C01EB2927}" type="pres">
      <dgm:prSet presAssocID="{D81A71F5-397B-5942-8D86-685B6AF155D1}" presName="bgRect" presStyleLbl="node1" presStyleIdx="1" presStyleCnt="3"/>
      <dgm:spPr/>
    </dgm:pt>
    <dgm:pt modelId="{2275B7C8-1C1C-854C-9223-E3B61DAD4C2A}" type="pres">
      <dgm:prSet presAssocID="{D81A71F5-397B-5942-8D86-685B6AF155D1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BE763220-5B46-9E46-9451-86712BE9B333}" type="pres">
      <dgm:prSet presAssocID="{D81A71F5-397B-5942-8D86-685B6AF155D1}" presName="childNode" presStyleLbl="node1" presStyleIdx="1" presStyleCnt="3">
        <dgm:presLayoutVars>
          <dgm:bulletEnabled val="1"/>
        </dgm:presLayoutVars>
      </dgm:prSet>
      <dgm:spPr/>
    </dgm:pt>
    <dgm:pt modelId="{9CF959C8-57DD-EF45-8FAA-886E7A887359}" type="pres">
      <dgm:prSet presAssocID="{17079C0F-7BB8-0F48-B38E-019ECF228341}" presName="hSp" presStyleCnt="0"/>
      <dgm:spPr/>
    </dgm:pt>
    <dgm:pt modelId="{B8CDF02B-F161-FA40-A4C1-65F425A31E0A}" type="pres">
      <dgm:prSet presAssocID="{17079C0F-7BB8-0F48-B38E-019ECF228341}" presName="vProcSp" presStyleCnt="0"/>
      <dgm:spPr/>
    </dgm:pt>
    <dgm:pt modelId="{406B4132-1C33-F54C-960D-D58CF476DBED}" type="pres">
      <dgm:prSet presAssocID="{17079C0F-7BB8-0F48-B38E-019ECF228341}" presName="vSp1" presStyleCnt="0"/>
      <dgm:spPr/>
    </dgm:pt>
    <dgm:pt modelId="{583582B3-8FAB-B641-B491-9CE1A21434D4}" type="pres">
      <dgm:prSet presAssocID="{17079C0F-7BB8-0F48-B38E-019ECF228341}" presName="simulatedConn" presStyleLbl="solidFgAcc1" presStyleIdx="1" presStyleCnt="2"/>
      <dgm:spPr/>
    </dgm:pt>
    <dgm:pt modelId="{8994AAC7-E5B9-6B40-A15E-53597EF5CEDA}" type="pres">
      <dgm:prSet presAssocID="{17079C0F-7BB8-0F48-B38E-019ECF228341}" presName="vSp2" presStyleCnt="0"/>
      <dgm:spPr/>
    </dgm:pt>
    <dgm:pt modelId="{ED57B6E7-C706-9646-98BD-1FE432522F69}" type="pres">
      <dgm:prSet presAssocID="{17079C0F-7BB8-0F48-B38E-019ECF228341}" presName="sibTrans" presStyleCnt="0"/>
      <dgm:spPr/>
    </dgm:pt>
    <dgm:pt modelId="{A6602F46-CB7A-7442-A36A-9FA0E2A5F395}" type="pres">
      <dgm:prSet presAssocID="{EFE8AB1B-73B4-5846-98A4-2DFC3C1F1929}" presName="compositeNode" presStyleCnt="0">
        <dgm:presLayoutVars>
          <dgm:bulletEnabled val="1"/>
        </dgm:presLayoutVars>
      </dgm:prSet>
      <dgm:spPr/>
    </dgm:pt>
    <dgm:pt modelId="{8743931E-B2CB-9242-B00D-8F37BA09BEEA}" type="pres">
      <dgm:prSet presAssocID="{EFE8AB1B-73B4-5846-98A4-2DFC3C1F1929}" presName="bgRect" presStyleLbl="node1" presStyleIdx="2" presStyleCnt="3"/>
      <dgm:spPr/>
    </dgm:pt>
    <dgm:pt modelId="{2DEA2A9C-E47E-4A45-9B60-C64B33300568}" type="pres">
      <dgm:prSet presAssocID="{EFE8AB1B-73B4-5846-98A4-2DFC3C1F1929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58BB9D34-1321-084D-B6EE-6607E1B2DAD0}" type="pres">
      <dgm:prSet presAssocID="{EFE8AB1B-73B4-5846-98A4-2DFC3C1F1929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C6CC0601-9374-254C-9BFF-CE0B647CC153}" type="presOf" srcId="{D81A71F5-397B-5942-8D86-685B6AF155D1}" destId="{E00E23E9-EDBA-D648-8F56-889C01EB2927}" srcOrd="0" destOrd="0" presId="urn:microsoft.com/office/officeart/2005/8/layout/hProcess7"/>
    <dgm:cxn modelId="{1BE96406-8F00-C244-A621-C45767ADD1C7}" type="presOf" srcId="{EFE8AB1B-73B4-5846-98A4-2DFC3C1F1929}" destId="{2DEA2A9C-E47E-4A45-9B60-C64B33300568}" srcOrd="1" destOrd="0" presId="urn:microsoft.com/office/officeart/2005/8/layout/hProcess7"/>
    <dgm:cxn modelId="{31F14209-854E-7648-8CAB-B73ECDFAAE0A}" srcId="{EFE8AB1B-73B4-5846-98A4-2DFC3C1F1929}" destId="{73AF887E-7C20-D341-8EE4-7759792449A8}" srcOrd="1" destOrd="0" parTransId="{CBCD8199-5C60-5742-BB3B-140D9C074612}" sibTransId="{0C4CADCA-2BCD-A64C-B85B-214019629F90}"/>
    <dgm:cxn modelId="{687FD10B-D7DB-5D4B-A226-28D82C4AF3A5}" type="presOf" srcId="{9D71BD99-03A2-414F-A59A-C0F1DC2D25DC}" destId="{FBAA866A-1C55-1743-8B3F-5B0146486083}" srcOrd="1" destOrd="0" presId="urn:microsoft.com/office/officeart/2005/8/layout/hProcess7"/>
    <dgm:cxn modelId="{CCEA9A33-99A1-F149-A2B3-1E3E687948E5}" type="presOf" srcId="{B03AA5C0-2585-E54E-9ACD-C944C6BE4DBE}" destId="{671AF4B5-99C5-8148-8B06-BB2C4F5C25C9}" srcOrd="0" destOrd="0" presId="urn:microsoft.com/office/officeart/2005/8/layout/hProcess7"/>
    <dgm:cxn modelId="{3591DB3D-DB24-5E41-9823-1F8598621C3E}" srcId="{29A18223-C550-CE40-96DA-A1026CB8C555}" destId="{EFE8AB1B-73B4-5846-98A4-2DFC3C1F1929}" srcOrd="2" destOrd="0" parTransId="{973F378B-51D1-4A41-B471-D8A08D8330E0}" sibTransId="{E4624136-444B-D34C-BEF4-002005C360F7}"/>
    <dgm:cxn modelId="{AB1AB75A-DAE4-8048-AC04-3750F33D9B2C}" type="presOf" srcId="{29A18223-C550-CE40-96DA-A1026CB8C555}" destId="{EB520E8C-5CBE-8945-9B47-8C883EEF81AC}" srcOrd="0" destOrd="0" presId="urn:microsoft.com/office/officeart/2005/8/layout/hProcess7"/>
    <dgm:cxn modelId="{1EC27E5B-0F03-EC47-8D17-BAABE62F878F}" type="presOf" srcId="{DFAF96AF-550F-4642-83A8-07FD27AD00B0}" destId="{BE763220-5B46-9E46-9451-86712BE9B333}" srcOrd="0" destOrd="0" presId="urn:microsoft.com/office/officeart/2005/8/layout/hProcess7"/>
    <dgm:cxn modelId="{5D347A66-B2E8-4246-B9F2-B3B20D421910}" type="presOf" srcId="{9D71BD99-03A2-414F-A59A-C0F1DC2D25DC}" destId="{088C62D3-7C97-6E4D-B269-59C817E957CE}" srcOrd="0" destOrd="0" presId="urn:microsoft.com/office/officeart/2005/8/layout/hProcess7"/>
    <dgm:cxn modelId="{84826976-468F-3F49-8E77-41663C6DD470}" type="presOf" srcId="{EFE8AB1B-73B4-5846-98A4-2DFC3C1F1929}" destId="{8743931E-B2CB-9242-B00D-8F37BA09BEEA}" srcOrd="0" destOrd="0" presId="urn:microsoft.com/office/officeart/2005/8/layout/hProcess7"/>
    <dgm:cxn modelId="{B590AB83-F147-6744-BA6A-6505DA19AD97}" srcId="{29A18223-C550-CE40-96DA-A1026CB8C555}" destId="{D81A71F5-397B-5942-8D86-685B6AF155D1}" srcOrd="1" destOrd="0" parTransId="{DBEC3205-0584-C44F-A2AA-98A9266D1143}" sibTransId="{17079C0F-7BB8-0F48-B38E-019ECF228341}"/>
    <dgm:cxn modelId="{4BB79F8F-A4CE-3443-A8E4-6D7DF03E24DE}" type="presOf" srcId="{D81A71F5-397B-5942-8D86-685B6AF155D1}" destId="{2275B7C8-1C1C-854C-9223-E3B61DAD4C2A}" srcOrd="1" destOrd="0" presId="urn:microsoft.com/office/officeart/2005/8/layout/hProcess7"/>
    <dgm:cxn modelId="{AB901F95-F9B2-894D-894C-597BDED55A05}" srcId="{D81A71F5-397B-5942-8D86-685B6AF155D1}" destId="{DFAF96AF-550F-4642-83A8-07FD27AD00B0}" srcOrd="0" destOrd="0" parTransId="{5A768822-0E8B-7147-9E3F-FD39E79D0D70}" sibTransId="{C87BAACA-51A1-B84F-A91A-475FE74C8A0B}"/>
    <dgm:cxn modelId="{3F103F9E-2279-EA45-8E96-60D98BBA605C}" type="presOf" srcId="{A5DF1FF3-F4F7-D24E-A149-FC7CC1B72677}" destId="{58BB9D34-1321-084D-B6EE-6607E1B2DAD0}" srcOrd="0" destOrd="0" presId="urn:microsoft.com/office/officeart/2005/8/layout/hProcess7"/>
    <dgm:cxn modelId="{8598A59E-57D4-C448-86C1-E07BE59630E6}" type="presOf" srcId="{73AF887E-7C20-D341-8EE4-7759792449A8}" destId="{58BB9D34-1321-084D-B6EE-6607E1B2DAD0}" srcOrd="0" destOrd="1" presId="urn:microsoft.com/office/officeart/2005/8/layout/hProcess7"/>
    <dgm:cxn modelId="{3C69C7E3-EA3C-3641-A183-6C779A503491}" srcId="{EFE8AB1B-73B4-5846-98A4-2DFC3C1F1929}" destId="{A5DF1FF3-F4F7-D24E-A149-FC7CC1B72677}" srcOrd="0" destOrd="0" parTransId="{83AC5926-4E48-2140-8677-D3B033E9966E}" sibTransId="{6AE8D2B8-0DAC-0C4E-8488-2889467425A2}"/>
    <dgm:cxn modelId="{852E4DF1-07D0-AD4E-9DE2-B1A13491D489}" srcId="{29A18223-C550-CE40-96DA-A1026CB8C555}" destId="{9D71BD99-03A2-414F-A59A-C0F1DC2D25DC}" srcOrd="0" destOrd="0" parTransId="{D44668BA-45B1-8A49-9FD2-9FF9EAABD5CA}" sibTransId="{B8204D7D-D395-F44F-881F-6773E03A098B}"/>
    <dgm:cxn modelId="{BD003CF2-D180-8A44-A476-623CE51B22B9}" srcId="{9D71BD99-03A2-414F-A59A-C0F1DC2D25DC}" destId="{B03AA5C0-2585-E54E-9ACD-C944C6BE4DBE}" srcOrd="0" destOrd="0" parTransId="{F51F28D7-B993-274E-8858-7CCDA60CEA41}" sibTransId="{52666A8F-0E62-9243-8CAD-4F6A191A94BC}"/>
    <dgm:cxn modelId="{0785CB57-9EB4-3D43-9B85-87A973AECA06}" type="presParOf" srcId="{EB520E8C-5CBE-8945-9B47-8C883EEF81AC}" destId="{5A0BD300-38A4-F942-8AB9-D6C3C7DBE912}" srcOrd="0" destOrd="0" presId="urn:microsoft.com/office/officeart/2005/8/layout/hProcess7"/>
    <dgm:cxn modelId="{8BF57426-735F-1043-87C9-7902BBBD0895}" type="presParOf" srcId="{5A0BD300-38A4-F942-8AB9-D6C3C7DBE912}" destId="{088C62D3-7C97-6E4D-B269-59C817E957CE}" srcOrd="0" destOrd="0" presId="urn:microsoft.com/office/officeart/2005/8/layout/hProcess7"/>
    <dgm:cxn modelId="{36E9B7D6-87A5-3F4F-8AA1-55B5E67CCBF3}" type="presParOf" srcId="{5A0BD300-38A4-F942-8AB9-D6C3C7DBE912}" destId="{FBAA866A-1C55-1743-8B3F-5B0146486083}" srcOrd="1" destOrd="0" presId="urn:microsoft.com/office/officeart/2005/8/layout/hProcess7"/>
    <dgm:cxn modelId="{BDC51E3B-93A7-E04A-A20E-0A51E5770139}" type="presParOf" srcId="{5A0BD300-38A4-F942-8AB9-D6C3C7DBE912}" destId="{671AF4B5-99C5-8148-8B06-BB2C4F5C25C9}" srcOrd="2" destOrd="0" presId="urn:microsoft.com/office/officeart/2005/8/layout/hProcess7"/>
    <dgm:cxn modelId="{745F954C-BFE6-CA4F-8CAB-9C7D4DFF532B}" type="presParOf" srcId="{EB520E8C-5CBE-8945-9B47-8C883EEF81AC}" destId="{2A52A1C2-4771-374E-BF2F-DB32EB5C9EBA}" srcOrd="1" destOrd="0" presId="urn:microsoft.com/office/officeart/2005/8/layout/hProcess7"/>
    <dgm:cxn modelId="{C4B54628-EC07-164B-A456-FE8C7B664257}" type="presParOf" srcId="{EB520E8C-5CBE-8945-9B47-8C883EEF81AC}" destId="{B71279FA-D858-B242-95CE-32A4AC9E2746}" srcOrd="2" destOrd="0" presId="urn:microsoft.com/office/officeart/2005/8/layout/hProcess7"/>
    <dgm:cxn modelId="{BF6DD8FB-74DE-F341-969E-5FDD6CFCE162}" type="presParOf" srcId="{B71279FA-D858-B242-95CE-32A4AC9E2746}" destId="{6AD564E5-193D-8A49-B66B-70B3EA5CF004}" srcOrd="0" destOrd="0" presId="urn:microsoft.com/office/officeart/2005/8/layout/hProcess7"/>
    <dgm:cxn modelId="{A30C8A2F-BFB5-0445-BFC3-86B472C43E54}" type="presParOf" srcId="{B71279FA-D858-B242-95CE-32A4AC9E2746}" destId="{61B786F7-FABB-B04E-8F1B-903177B4BF12}" srcOrd="1" destOrd="0" presId="urn:microsoft.com/office/officeart/2005/8/layout/hProcess7"/>
    <dgm:cxn modelId="{3D779350-0CE8-F44F-AC5E-A4D45B91812E}" type="presParOf" srcId="{B71279FA-D858-B242-95CE-32A4AC9E2746}" destId="{C2808C74-BB20-4247-B288-6627AA3D6938}" srcOrd="2" destOrd="0" presId="urn:microsoft.com/office/officeart/2005/8/layout/hProcess7"/>
    <dgm:cxn modelId="{4C8CBC3C-A7F5-EB4D-918F-5C3CCC094FC6}" type="presParOf" srcId="{EB520E8C-5CBE-8945-9B47-8C883EEF81AC}" destId="{924EBB35-CE53-6242-B84A-F6D57D8BDA03}" srcOrd="3" destOrd="0" presId="urn:microsoft.com/office/officeart/2005/8/layout/hProcess7"/>
    <dgm:cxn modelId="{B23039B0-303E-6D48-AC9D-D7790F561AAB}" type="presParOf" srcId="{EB520E8C-5CBE-8945-9B47-8C883EEF81AC}" destId="{BFBD88A3-8255-C348-AFF6-B65E01586414}" srcOrd="4" destOrd="0" presId="urn:microsoft.com/office/officeart/2005/8/layout/hProcess7"/>
    <dgm:cxn modelId="{E965FE89-EF89-7747-BE7F-1C9C4BA94AFB}" type="presParOf" srcId="{BFBD88A3-8255-C348-AFF6-B65E01586414}" destId="{E00E23E9-EDBA-D648-8F56-889C01EB2927}" srcOrd="0" destOrd="0" presId="urn:microsoft.com/office/officeart/2005/8/layout/hProcess7"/>
    <dgm:cxn modelId="{10F342D2-8F10-4641-9C2A-04BCC96EF8D9}" type="presParOf" srcId="{BFBD88A3-8255-C348-AFF6-B65E01586414}" destId="{2275B7C8-1C1C-854C-9223-E3B61DAD4C2A}" srcOrd="1" destOrd="0" presId="urn:microsoft.com/office/officeart/2005/8/layout/hProcess7"/>
    <dgm:cxn modelId="{AD2D4773-5D65-B240-9D7D-300546F2F534}" type="presParOf" srcId="{BFBD88A3-8255-C348-AFF6-B65E01586414}" destId="{BE763220-5B46-9E46-9451-86712BE9B333}" srcOrd="2" destOrd="0" presId="urn:microsoft.com/office/officeart/2005/8/layout/hProcess7"/>
    <dgm:cxn modelId="{B7EAE715-472A-7A41-AD73-B60C1827A26D}" type="presParOf" srcId="{EB520E8C-5CBE-8945-9B47-8C883EEF81AC}" destId="{9CF959C8-57DD-EF45-8FAA-886E7A887359}" srcOrd="5" destOrd="0" presId="urn:microsoft.com/office/officeart/2005/8/layout/hProcess7"/>
    <dgm:cxn modelId="{E86BD391-9400-0F46-A6F9-4AEB64CA81FE}" type="presParOf" srcId="{EB520E8C-5CBE-8945-9B47-8C883EEF81AC}" destId="{B8CDF02B-F161-FA40-A4C1-65F425A31E0A}" srcOrd="6" destOrd="0" presId="urn:microsoft.com/office/officeart/2005/8/layout/hProcess7"/>
    <dgm:cxn modelId="{718D9D00-B503-F64E-A4DC-C7D25337954F}" type="presParOf" srcId="{B8CDF02B-F161-FA40-A4C1-65F425A31E0A}" destId="{406B4132-1C33-F54C-960D-D58CF476DBED}" srcOrd="0" destOrd="0" presId="urn:microsoft.com/office/officeart/2005/8/layout/hProcess7"/>
    <dgm:cxn modelId="{817785BF-4CC8-3B4F-AA68-CAAC6AB24513}" type="presParOf" srcId="{B8CDF02B-F161-FA40-A4C1-65F425A31E0A}" destId="{583582B3-8FAB-B641-B491-9CE1A21434D4}" srcOrd="1" destOrd="0" presId="urn:microsoft.com/office/officeart/2005/8/layout/hProcess7"/>
    <dgm:cxn modelId="{0E3EF5F4-8D08-4D4B-A799-13B3BB0B384F}" type="presParOf" srcId="{B8CDF02B-F161-FA40-A4C1-65F425A31E0A}" destId="{8994AAC7-E5B9-6B40-A15E-53597EF5CEDA}" srcOrd="2" destOrd="0" presId="urn:microsoft.com/office/officeart/2005/8/layout/hProcess7"/>
    <dgm:cxn modelId="{52BF6FAE-9ADB-124E-A56B-D583B3B327B2}" type="presParOf" srcId="{EB520E8C-5CBE-8945-9B47-8C883EEF81AC}" destId="{ED57B6E7-C706-9646-98BD-1FE432522F69}" srcOrd="7" destOrd="0" presId="urn:microsoft.com/office/officeart/2005/8/layout/hProcess7"/>
    <dgm:cxn modelId="{E27FA1C1-6786-8B47-9907-928D76C1EAB8}" type="presParOf" srcId="{EB520E8C-5CBE-8945-9B47-8C883EEF81AC}" destId="{A6602F46-CB7A-7442-A36A-9FA0E2A5F395}" srcOrd="8" destOrd="0" presId="urn:microsoft.com/office/officeart/2005/8/layout/hProcess7"/>
    <dgm:cxn modelId="{189A7DDE-FFE4-1B44-802A-2E6DFFE37C0C}" type="presParOf" srcId="{A6602F46-CB7A-7442-A36A-9FA0E2A5F395}" destId="{8743931E-B2CB-9242-B00D-8F37BA09BEEA}" srcOrd="0" destOrd="0" presId="urn:microsoft.com/office/officeart/2005/8/layout/hProcess7"/>
    <dgm:cxn modelId="{1D5B6E48-C137-8640-96D6-5C25C80D7D87}" type="presParOf" srcId="{A6602F46-CB7A-7442-A36A-9FA0E2A5F395}" destId="{2DEA2A9C-E47E-4A45-9B60-C64B33300568}" srcOrd="1" destOrd="0" presId="urn:microsoft.com/office/officeart/2005/8/layout/hProcess7"/>
    <dgm:cxn modelId="{26E44390-8D94-C249-82A8-302FBAC642CD}" type="presParOf" srcId="{A6602F46-CB7A-7442-A36A-9FA0E2A5F395}" destId="{58BB9D34-1321-084D-B6EE-6607E1B2DAD0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9A18223-C550-CE40-96DA-A1026CB8C555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71BD99-03A2-414F-A59A-C0F1DC2D25DC}">
      <dgm:prSet/>
      <dgm:spPr/>
      <dgm:t>
        <a:bodyPr/>
        <a:lstStyle/>
        <a:p>
          <a:r>
            <a:rPr lang="en-US" dirty="0"/>
            <a:t>Challenge</a:t>
          </a:r>
        </a:p>
      </dgm:t>
    </dgm:pt>
    <dgm:pt modelId="{D44668BA-45B1-8A49-9FD2-9FF9EAABD5CA}" type="parTrans" cxnId="{852E4DF1-07D0-AD4E-9DE2-B1A13491D489}">
      <dgm:prSet/>
      <dgm:spPr/>
      <dgm:t>
        <a:bodyPr/>
        <a:lstStyle/>
        <a:p>
          <a:endParaRPr lang="en-US"/>
        </a:p>
      </dgm:t>
    </dgm:pt>
    <dgm:pt modelId="{B8204D7D-D395-F44F-881F-6773E03A098B}" type="sibTrans" cxnId="{852E4DF1-07D0-AD4E-9DE2-B1A13491D489}">
      <dgm:prSet/>
      <dgm:spPr/>
      <dgm:t>
        <a:bodyPr/>
        <a:lstStyle/>
        <a:p>
          <a:endParaRPr lang="en-US"/>
        </a:p>
      </dgm:t>
    </dgm:pt>
    <dgm:pt modelId="{D81A71F5-397B-5942-8D86-685B6AF155D1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Mindset</a:t>
          </a:r>
        </a:p>
      </dgm:t>
    </dgm:pt>
    <dgm:pt modelId="{DBEC3205-0584-C44F-A2AA-98A9266D1143}" type="parTrans" cxnId="{B590AB83-F147-6744-BA6A-6505DA19AD97}">
      <dgm:prSet/>
      <dgm:spPr/>
      <dgm:t>
        <a:bodyPr/>
        <a:lstStyle/>
        <a:p>
          <a:endParaRPr lang="en-US"/>
        </a:p>
      </dgm:t>
    </dgm:pt>
    <dgm:pt modelId="{17079C0F-7BB8-0F48-B38E-019ECF228341}" type="sibTrans" cxnId="{B590AB83-F147-6744-BA6A-6505DA19AD97}">
      <dgm:prSet/>
      <dgm:spPr/>
      <dgm:t>
        <a:bodyPr/>
        <a:lstStyle/>
        <a:p>
          <a:endParaRPr lang="en-US"/>
        </a:p>
      </dgm:t>
    </dgm:pt>
    <dgm:pt modelId="{EFE8AB1B-73B4-5846-98A4-2DFC3C1F192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Strategy/Tool</a:t>
          </a:r>
        </a:p>
      </dgm:t>
    </dgm:pt>
    <dgm:pt modelId="{973F378B-51D1-4A41-B471-D8A08D8330E0}" type="parTrans" cxnId="{3591DB3D-DB24-5E41-9823-1F8598621C3E}">
      <dgm:prSet/>
      <dgm:spPr/>
      <dgm:t>
        <a:bodyPr/>
        <a:lstStyle/>
        <a:p>
          <a:endParaRPr lang="en-US"/>
        </a:p>
      </dgm:t>
    </dgm:pt>
    <dgm:pt modelId="{E4624136-444B-D34C-BEF4-002005C360F7}" type="sibTrans" cxnId="{3591DB3D-DB24-5E41-9823-1F8598621C3E}">
      <dgm:prSet/>
      <dgm:spPr/>
      <dgm:t>
        <a:bodyPr/>
        <a:lstStyle/>
        <a:p>
          <a:endParaRPr lang="en-US"/>
        </a:p>
      </dgm:t>
    </dgm:pt>
    <dgm:pt modelId="{B03AA5C0-2585-E54E-9ACD-C944C6BE4DBE}">
      <dgm:prSet/>
      <dgm:spPr/>
      <dgm:t>
        <a:bodyPr/>
        <a:lstStyle/>
        <a:p>
          <a:r>
            <a:rPr lang="en-US" dirty="0"/>
            <a:t>________</a:t>
          </a:r>
        </a:p>
        <a:p>
          <a:r>
            <a:rPr lang="en-US" dirty="0"/>
            <a:t>________</a:t>
          </a:r>
        </a:p>
        <a:p>
          <a:endParaRPr lang="en-US" dirty="0"/>
        </a:p>
      </dgm:t>
    </dgm:pt>
    <dgm:pt modelId="{F51F28D7-B993-274E-8858-7CCDA60CEA41}" type="parTrans" cxnId="{BD003CF2-D180-8A44-A476-623CE51B22B9}">
      <dgm:prSet/>
      <dgm:spPr/>
      <dgm:t>
        <a:bodyPr/>
        <a:lstStyle/>
        <a:p>
          <a:endParaRPr lang="en-US"/>
        </a:p>
      </dgm:t>
    </dgm:pt>
    <dgm:pt modelId="{52666A8F-0E62-9243-8CAD-4F6A191A94BC}" type="sibTrans" cxnId="{BD003CF2-D180-8A44-A476-623CE51B22B9}">
      <dgm:prSet/>
      <dgm:spPr/>
      <dgm:t>
        <a:bodyPr/>
        <a:lstStyle/>
        <a:p>
          <a:endParaRPr lang="en-US"/>
        </a:p>
      </dgm:t>
    </dgm:pt>
    <dgm:pt modelId="{DFAF96AF-550F-4642-83A8-07FD27AD00B0}">
      <dgm:prSet/>
      <dgm:spPr/>
      <dgm:t>
        <a:bodyPr/>
        <a:lstStyle/>
        <a:p>
          <a:r>
            <a:rPr lang="en-US" dirty="0"/>
            <a:t>________</a:t>
          </a:r>
        </a:p>
        <a:p>
          <a:r>
            <a:rPr lang="en-US" dirty="0"/>
            <a:t>________</a:t>
          </a:r>
        </a:p>
      </dgm:t>
    </dgm:pt>
    <dgm:pt modelId="{5A768822-0E8B-7147-9E3F-FD39E79D0D70}" type="parTrans" cxnId="{AB901F95-F9B2-894D-894C-597BDED55A05}">
      <dgm:prSet/>
      <dgm:spPr/>
      <dgm:t>
        <a:bodyPr/>
        <a:lstStyle/>
        <a:p>
          <a:endParaRPr lang="en-US"/>
        </a:p>
      </dgm:t>
    </dgm:pt>
    <dgm:pt modelId="{C87BAACA-51A1-B84F-A91A-475FE74C8A0B}" type="sibTrans" cxnId="{AB901F95-F9B2-894D-894C-597BDED55A05}">
      <dgm:prSet/>
      <dgm:spPr/>
      <dgm:t>
        <a:bodyPr/>
        <a:lstStyle/>
        <a:p>
          <a:endParaRPr lang="en-US"/>
        </a:p>
      </dgm:t>
    </dgm:pt>
    <dgm:pt modelId="{A5DF1FF3-F4F7-D24E-A149-FC7CC1B72677}">
      <dgm:prSet/>
      <dgm:spPr/>
      <dgm:t>
        <a:bodyPr/>
        <a:lstStyle/>
        <a:p>
          <a:r>
            <a:rPr lang="en-US" dirty="0"/>
            <a:t>________</a:t>
          </a:r>
        </a:p>
        <a:p>
          <a:r>
            <a:rPr lang="en-US" dirty="0"/>
            <a:t>________</a:t>
          </a:r>
        </a:p>
      </dgm:t>
    </dgm:pt>
    <dgm:pt modelId="{83AC5926-4E48-2140-8677-D3B033E9966E}" type="parTrans" cxnId="{3C69C7E3-EA3C-3641-A183-6C779A503491}">
      <dgm:prSet/>
      <dgm:spPr/>
      <dgm:t>
        <a:bodyPr/>
        <a:lstStyle/>
        <a:p>
          <a:endParaRPr lang="en-US"/>
        </a:p>
      </dgm:t>
    </dgm:pt>
    <dgm:pt modelId="{6AE8D2B8-0DAC-0C4E-8488-2889467425A2}" type="sibTrans" cxnId="{3C69C7E3-EA3C-3641-A183-6C779A503491}">
      <dgm:prSet/>
      <dgm:spPr/>
      <dgm:t>
        <a:bodyPr/>
        <a:lstStyle/>
        <a:p>
          <a:endParaRPr lang="en-US"/>
        </a:p>
      </dgm:t>
    </dgm:pt>
    <dgm:pt modelId="{EB520E8C-5CBE-8945-9B47-8C883EEF81AC}" type="pres">
      <dgm:prSet presAssocID="{29A18223-C550-CE40-96DA-A1026CB8C555}" presName="Name0" presStyleCnt="0">
        <dgm:presLayoutVars>
          <dgm:dir/>
          <dgm:animLvl val="lvl"/>
          <dgm:resizeHandles val="exact"/>
        </dgm:presLayoutVars>
      </dgm:prSet>
      <dgm:spPr/>
    </dgm:pt>
    <dgm:pt modelId="{5A0BD300-38A4-F942-8AB9-D6C3C7DBE912}" type="pres">
      <dgm:prSet presAssocID="{9D71BD99-03A2-414F-A59A-C0F1DC2D25DC}" presName="compositeNode" presStyleCnt="0">
        <dgm:presLayoutVars>
          <dgm:bulletEnabled val="1"/>
        </dgm:presLayoutVars>
      </dgm:prSet>
      <dgm:spPr/>
    </dgm:pt>
    <dgm:pt modelId="{088C62D3-7C97-6E4D-B269-59C817E957CE}" type="pres">
      <dgm:prSet presAssocID="{9D71BD99-03A2-414F-A59A-C0F1DC2D25DC}" presName="bgRect" presStyleLbl="node1" presStyleIdx="0" presStyleCnt="3"/>
      <dgm:spPr/>
    </dgm:pt>
    <dgm:pt modelId="{FBAA866A-1C55-1743-8B3F-5B0146486083}" type="pres">
      <dgm:prSet presAssocID="{9D71BD99-03A2-414F-A59A-C0F1DC2D25DC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671AF4B5-99C5-8148-8B06-BB2C4F5C25C9}" type="pres">
      <dgm:prSet presAssocID="{9D71BD99-03A2-414F-A59A-C0F1DC2D25DC}" presName="childNode" presStyleLbl="node1" presStyleIdx="0" presStyleCnt="3">
        <dgm:presLayoutVars>
          <dgm:bulletEnabled val="1"/>
        </dgm:presLayoutVars>
      </dgm:prSet>
      <dgm:spPr/>
    </dgm:pt>
    <dgm:pt modelId="{2A52A1C2-4771-374E-BF2F-DB32EB5C9EBA}" type="pres">
      <dgm:prSet presAssocID="{B8204D7D-D395-F44F-881F-6773E03A098B}" presName="hSp" presStyleCnt="0"/>
      <dgm:spPr/>
    </dgm:pt>
    <dgm:pt modelId="{B71279FA-D858-B242-95CE-32A4AC9E2746}" type="pres">
      <dgm:prSet presAssocID="{B8204D7D-D395-F44F-881F-6773E03A098B}" presName="vProcSp" presStyleCnt="0"/>
      <dgm:spPr/>
    </dgm:pt>
    <dgm:pt modelId="{6AD564E5-193D-8A49-B66B-70B3EA5CF004}" type="pres">
      <dgm:prSet presAssocID="{B8204D7D-D395-F44F-881F-6773E03A098B}" presName="vSp1" presStyleCnt="0"/>
      <dgm:spPr/>
    </dgm:pt>
    <dgm:pt modelId="{61B786F7-FABB-B04E-8F1B-903177B4BF12}" type="pres">
      <dgm:prSet presAssocID="{B8204D7D-D395-F44F-881F-6773E03A098B}" presName="simulatedConn" presStyleLbl="solidFgAcc1" presStyleIdx="0" presStyleCnt="2"/>
      <dgm:spPr/>
    </dgm:pt>
    <dgm:pt modelId="{C2808C74-BB20-4247-B288-6627AA3D6938}" type="pres">
      <dgm:prSet presAssocID="{B8204D7D-D395-F44F-881F-6773E03A098B}" presName="vSp2" presStyleCnt="0"/>
      <dgm:spPr/>
    </dgm:pt>
    <dgm:pt modelId="{924EBB35-CE53-6242-B84A-F6D57D8BDA03}" type="pres">
      <dgm:prSet presAssocID="{B8204D7D-D395-F44F-881F-6773E03A098B}" presName="sibTrans" presStyleCnt="0"/>
      <dgm:spPr/>
    </dgm:pt>
    <dgm:pt modelId="{BFBD88A3-8255-C348-AFF6-B65E01586414}" type="pres">
      <dgm:prSet presAssocID="{D81A71F5-397B-5942-8D86-685B6AF155D1}" presName="compositeNode" presStyleCnt="0">
        <dgm:presLayoutVars>
          <dgm:bulletEnabled val="1"/>
        </dgm:presLayoutVars>
      </dgm:prSet>
      <dgm:spPr/>
    </dgm:pt>
    <dgm:pt modelId="{E00E23E9-EDBA-D648-8F56-889C01EB2927}" type="pres">
      <dgm:prSet presAssocID="{D81A71F5-397B-5942-8D86-685B6AF155D1}" presName="bgRect" presStyleLbl="node1" presStyleIdx="1" presStyleCnt="3"/>
      <dgm:spPr/>
    </dgm:pt>
    <dgm:pt modelId="{2275B7C8-1C1C-854C-9223-E3B61DAD4C2A}" type="pres">
      <dgm:prSet presAssocID="{D81A71F5-397B-5942-8D86-685B6AF155D1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BE763220-5B46-9E46-9451-86712BE9B333}" type="pres">
      <dgm:prSet presAssocID="{D81A71F5-397B-5942-8D86-685B6AF155D1}" presName="childNode" presStyleLbl="node1" presStyleIdx="1" presStyleCnt="3">
        <dgm:presLayoutVars>
          <dgm:bulletEnabled val="1"/>
        </dgm:presLayoutVars>
      </dgm:prSet>
      <dgm:spPr/>
    </dgm:pt>
    <dgm:pt modelId="{9CF959C8-57DD-EF45-8FAA-886E7A887359}" type="pres">
      <dgm:prSet presAssocID="{17079C0F-7BB8-0F48-B38E-019ECF228341}" presName="hSp" presStyleCnt="0"/>
      <dgm:spPr/>
    </dgm:pt>
    <dgm:pt modelId="{B8CDF02B-F161-FA40-A4C1-65F425A31E0A}" type="pres">
      <dgm:prSet presAssocID="{17079C0F-7BB8-0F48-B38E-019ECF228341}" presName="vProcSp" presStyleCnt="0"/>
      <dgm:spPr/>
    </dgm:pt>
    <dgm:pt modelId="{406B4132-1C33-F54C-960D-D58CF476DBED}" type="pres">
      <dgm:prSet presAssocID="{17079C0F-7BB8-0F48-B38E-019ECF228341}" presName="vSp1" presStyleCnt="0"/>
      <dgm:spPr/>
    </dgm:pt>
    <dgm:pt modelId="{583582B3-8FAB-B641-B491-9CE1A21434D4}" type="pres">
      <dgm:prSet presAssocID="{17079C0F-7BB8-0F48-B38E-019ECF228341}" presName="simulatedConn" presStyleLbl="solidFgAcc1" presStyleIdx="1" presStyleCnt="2"/>
      <dgm:spPr/>
    </dgm:pt>
    <dgm:pt modelId="{8994AAC7-E5B9-6B40-A15E-53597EF5CEDA}" type="pres">
      <dgm:prSet presAssocID="{17079C0F-7BB8-0F48-B38E-019ECF228341}" presName="vSp2" presStyleCnt="0"/>
      <dgm:spPr/>
    </dgm:pt>
    <dgm:pt modelId="{ED57B6E7-C706-9646-98BD-1FE432522F69}" type="pres">
      <dgm:prSet presAssocID="{17079C0F-7BB8-0F48-B38E-019ECF228341}" presName="sibTrans" presStyleCnt="0"/>
      <dgm:spPr/>
    </dgm:pt>
    <dgm:pt modelId="{A6602F46-CB7A-7442-A36A-9FA0E2A5F395}" type="pres">
      <dgm:prSet presAssocID="{EFE8AB1B-73B4-5846-98A4-2DFC3C1F1929}" presName="compositeNode" presStyleCnt="0">
        <dgm:presLayoutVars>
          <dgm:bulletEnabled val="1"/>
        </dgm:presLayoutVars>
      </dgm:prSet>
      <dgm:spPr/>
    </dgm:pt>
    <dgm:pt modelId="{8743931E-B2CB-9242-B00D-8F37BA09BEEA}" type="pres">
      <dgm:prSet presAssocID="{EFE8AB1B-73B4-5846-98A4-2DFC3C1F1929}" presName="bgRect" presStyleLbl="node1" presStyleIdx="2" presStyleCnt="3"/>
      <dgm:spPr/>
    </dgm:pt>
    <dgm:pt modelId="{2DEA2A9C-E47E-4A45-9B60-C64B33300568}" type="pres">
      <dgm:prSet presAssocID="{EFE8AB1B-73B4-5846-98A4-2DFC3C1F1929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58BB9D34-1321-084D-B6EE-6607E1B2DAD0}" type="pres">
      <dgm:prSet presAssocID="{EFE8AB1B-73B4-5846-98A4-2DFC3C1F1929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C6CC0601-9374-254C-9BFF-CE0B647CC153}" type="presOf" srcId="{D81A71F5-397B-5942-8D86-685B6AF155D1}" destId="{E00E23E9-EDBA-D648-8F56-889C01EB2927}" srcOrd="0" destOrd="0" presId="urn:microsoft.com/office/officeart/2005/8/layout/hProcess7"/>
    <dgm:cxn modelId="{1BE96406-8F00-C244-A621-C45767ADD1C7}" type="presOf" srcId="{EFE8AB1B-73B4-5846-98A4-2DFC3C1F1929}" destId="{2DEA2A9C-E47E-4A45-9B60-C64B33300568}" srcOrd="1" destOrd="0" presId="urn:microsoft.com/office/officeart/2005/8/layout/hProcess7"/>
    <dgm:cxn modelId="{687FD10B-D7DB-5D4B-A226-28D82C4AF3A5}" type="presOf" srcId="{9D71BD99-03A2-414F-A59A-C0F1DC2D25DC}" destId="{FBAA866A-1C55-1743-8B3F-5B0146486083}" srcOrd="1" destOrd="0" presId="urn:microsoft.com/office/officeart/2005/8/layout/hProcess7"/>
    <dgm:cxn modelId="{CCEA9A33-99A1-F149-A2B3-1E3E687948E5}" type="presOf" srcId="{B03AA5C0-2585-E54E-9ACD-C944C6BE4DBE}" destId="{671AF4B5-99C5-8148-8B06-BB2C4F5C25C9}" srcOrd="0" destOrd="0" presId="urn:microsoft.com/office/officeart/2005/8/layout/hProcess7"/>
    <dgm:cxn modelId="{3591DB3D-DB24-5E41-9823-1F8598621C3E}" srcId="{29A18223-C550-CE40-96DA-A1026CB8C555}" destId="{EFE8AB1B-73B4-5846-98A4-2DFC3C1F1929}" srcOrd="2" destOrd="0" parTransId="{973F378B-51D1-4A41-B471-D8A08D8330E0}" sibTransId="{E4624136-444B-D34C-BEF4-002005C360F7}"/>
    <dgm:cxn modelId="{AB1AB75A-DAE4-8048-AC04-3750F33D9B2C}" type="presOf" srcId="{29A18223-C550-CE40-96DA-A1026CB8C555}" destId="{EB520E8C-5CBE-8945-9B47-8C883EEF81AC}" srcOrd="0" destOrd="0" presId="urn:microsoft.com/office/officeart/2005/8/layout/hProcess7"/>
    <dgm:cxn modelId="{1EC27E5B-0F03-EC47-8D17-BAABE62F878F}" type="presOf" srcId="{DFAF96AF-550F-4642-83A8-07FD27AD00B0}" destId="{BE763220-5B46-9E46-9451-86712BE9B333}" srcOrd="0" destOrd="0" presId="urn:microsoft.com/office/officeart/2005/8/layout/hProcess7"/>
    <dgm:cxn modelId="{5D347A66-B2E8-4246-B9F2-B3B20D421910}" type="presOf" srcId="{9D71BD99-03A2-414F-A59A-C0F1DC2D25DC}" destId="{088C62D3-7C97-6E4D-B269-59C817E957CE}" srcOrd="0" destOrd="0" presId="urn:microsoft.com/office/officeart/2005/8/layout/hProcess7"/>
    <dgm:cxn modelId="{84826976-468F-3F49-8E77-41663C6DD470}" type="presOf" srcId="{EFE8AB1B-73B4-5846-98A4-2DFC3C1F1929}" destId="{8743931E-B2CB-9242-B00D-8F37BA09BEEA}" srcOrd="0" destOrd="0" presId="urn:microsoft.com/office/officeart/2005/8/layout/hProcess7"/>
    <dgm:cxn modelId="{B590AB83-F147-6744-BA6A-6505DA19AD97}" srcId="{29A18223-C550-CE40-96DA-A1026CB8C555}" destId="{D81A71F5-397B-5942-8D86-685B6AF155D1}" srcOrd="1" destOrd="0" parTransId="{DBEC3205-0584-C44F-A2AA-98A9266D1143}" sibTransId="{17079C0F-7BB8-0F48-B38E-019ECF228341}"/>
    <dgm:cxn modelId="{4BB79F8F-A4CE-3443-A8E4-6D7DF03E24DE}" type="presOf" srcId="{D81A71F5-397B-5942-8D86-685B6AF155D1}" destId="{2275B7C8-1C1C-854C-9223-E3B61DAD4C2A}" srcOrd="1" destOrd="0" presId="urn:microsoft.com/office/officeart/2005/8/layout/hProcess7"/>
    <dgm:cxn modelId="{AB901F95-F9B2-894D-894C-597BDED55A05}" srcId="{D81A71F5-397B-5942-8D86-685B6AF155D1}" destId="{DFAF96AF-550F-4642-83A8-07FD27AD00B0}" srcOrd="0" destOrd="0" parTransId="{5A768822-0E8B-7147-9E3F-FD39E79D0D70}" sibTransId="{C87BAACA-51A1-B84F-A91A-475FE74C8A0B}"/>
    <dgm:cxn modelId="{3F103F9E-2279-EA45-8E96-60D98BBA605C}" type="presOf" srcId="{A5DF1FF3-F4F7-D24E-A149-FC7CC1B72677}" destId="{58BB9D34-1321-084D-B6EE-6607E1B2DAD0}" srcOrd="0" destOrd="0" presId="urn:microsoft.com/office/officeart/2005/8/layout/hProcess7"/>
    <dgm:cxn modelId="{3C69C7E3-EA3C-3641-A183-6C779A503491}" srcId="{EFE8AB1B-73B4-5846-98A4-2DFC3C1F1929}" destId="{A5DF1FF3-F4F7-D24E-A149-FC7CC1B72677}" srcOrd="0" destOrd="0" parTransId="{83AC5926-4E48-2140-8677-D3B033E9966E}" sibTransId="{6AE8D2B8-0DAC-0C4E-8488-2889467425A2}"/>
    <dgm:cxn modelId="{852E4DF1-07D0-AD4E-9DE2-B1A13491D489}" srcId="{29A18223-C550-CE40-96DA-A1026CB8C555}" destId="{9D71BD99-03A2-414F-A59A-C0F1DC2D25DC}" srcOrd="0" destOrd="0" parTransId="{D44668BA-45B1-8A49-9FD2-9FF9EAABD5CA}" sibTransId="{B8204D7D-D395-F44F-881F-6773E03A098B}"/>
    <dgm:cxn modelId="{BD003CF2-D180-8A44-A476-623CE51B22B9}" srcId="{9D71BD99-03A2-414F-A59A-C0F1DC2D25DC}" destId="{B03AA5C0-2585-E54E-9ACD-C944C6BE4DBE}" srcOrd="0" destOrd="0" parTransId="{F51F28D7-B993-274E-8858-7CCDA60CEA41}" sibTransId="{52666A8F-0E62-9243-8CAD-4F6A191A94BC}"/>
    <dgm:cxn modelId="{0785CB57-9EB4-3D43-9B85-87A973AECA06}" type="presParOf" srcId="{EB520E8C-5CBE-8945-9B47-8C883EEF81AC}" destId="{5A0BD300-38A4-F942-8AB9-D6C3C7DBE912}" srcOrd="0" destOrd="0" presId="urn:microsoft.com/office/officeart/2005/8/layout/hProcess7"/>
    <dgm:cxn modelId="{8BF57426-735F-1043-87C9-7902BBBD0895}" type="presParOf" srcId="{5A0BD300-38A4-F942-8AB9-D6C3C7DBE912}" destId="{088C62D3-7C97-6E4D-B269-59C817E957CE}" srcOrd="0" destOrd="0" presId="urn:microsoft.com/office/officeart/2005/8/layout/hProcess7"/>
    <dgm:cxn modelId="{36E9B7D6-87A5-3F4F-8AA1-55B5E67CCBF3}" type="presParOf" srcId="{5A0BD300-38A4-F942-8AB9-D6C3C7DBE912}" destId="{FBAA866A-1C55-1743-8B3F-5B0146486083}" srcOrd="1" destOrd="0" presId="urn:microsoft.com/office/officeart/2005/8/layout/hProcess7"/>
    <dgm:cxn modelId="{BDC51E3B-93A7-E04A-A20E-0A51E5770139}" type="presParOf" srcId="{5A0BD300-38A4-F942-8AB9-D6C3C7DBE912}" destId="{671AF4B5-99C5-8148-8B06-BB2C4F5C25C9}" srcOrd="2" destOrd="0" presId="urn:microsoft.com/office/officeart/2005/8/layout/hProcess7"/>
    <dgm:cxn modelId="{745F954C-BFE6-CA4F-8CAB-9C7D4DFF532B}" type="presParOf" srcId="{EB520E8C-5CBE-8945-9B47-8C883EEF81AC}" destId="{2A52A1C2-4771-374E-BF2F-DB32EB5C9EBA}" srcOrd="1" destOrd="0" presId="urn:microsoft.com/office/officeart/2005/8/layout/hProcess7"/>
    <dgm:cxn modelId="{C4B54628-EC07-164B-A456-FE8C7B664257}" type="presParOf" srcId="{EB520E8C-5CBE-8945-9B47-8C883EEF81AC}" destId="{B71279FA-D858-B242-95CE-32A4AC9E2746}" srcOrd="2" destOrd="0" presId="urn:microsoft.com/office/officeart/2005/8/layout/hProcess7"/>
    <dgm:cxn modelId="{BF6DD8FB-74DE-F341-969E-5FDD6CFCE162}" type="presParOf" srcId="{B71279FA-D858-B242-95CE-32A4AC9E2746}" destId="{6AD564E5-193D-8A49-B66B-70B3EA5CF004}" srcOrd="0" destOrd="0" presId="urn:microsoft.com/office/officeart/2005/8/layout/hProcess7"/>
    <dgm:cxn modelId="{A30C8A2F-BFB5-0445-BFC3-86B472C43E54}" type="presParOf" srcId="{B71279FA-D858-B242-95CE-32A4AC9E2746}" destId="{61B786F7-FABB-B04E-8F1B-903177B4BF12}" srcOrd="1" destOrd="0" presId="urn:microsoft.com/office/officeart/2005/8/layout/hProcess7"/>
    <dgm:cxn modelId="{3D779350-0CE8-F44F-AC5E-A4D45B91812E}" type="presParOf" srcId="{B71279FA-D858-B242-95CE-32A4AC9E2746}" destId="{C2808C74-BB20-4247-B288-6627AA3D6938}" srcOrd="2" destOrd="0" presId="urn:microsoft.com/office/officeart/2005/8/layout/hProcess7"/>
    <dgm:cxn modelId="{4C8CBC3C-A7F5-EB4D-918F-5C3CCC094FC6}" type="presParOf" srcId="{EB520E8C-5CBE-8945-9B47-8C883EEF81AC}" destId="{924EBB35-CE53-6242-B84A-F6D57D8BDA03}" srcOrd="3" destOrd="0" presId="urn:microsoft.com/office/officeart/2005/8/layout/hProcess7"/>
    <dgm:cxn modelId="{B23039B0-303E-6D48-AC9D-D7790F561AAB}" type="presParOf" srcId="{EB520E8C-5CBE-8945-9B47-8C883EEF81AC}" destId="{BFBD88A3-8255-C348-AFF6-B65E01586414}" srcOrd="4" destOrd="0" presId="urn:microsoft.com/office/officeart/2005/8/layout/hProcess7"/>
    <dgm:cxn modelId="{E965FE89-EF89-7747-BE7F-1C9C4BA94AFB}" type="presParOf" srcId="{BFBD88A3-8255-C348-AFF6-B65E01586414}" destId="{E00E23E9-EDBA-D648-8F56-889C01EB2927}" srcOrd="0" destOrd="0" presId="urn:microsoft.com/office/officeart/2005/8/layout/hProcess7"/>
    <dgm:cxn modelId="{10F342D2-8F10-4641-9C2A-04BCC96EF8D9}" type="presParOf" srcId="{BFBD88A3-8255-C348-AFF6-B65E01586414}" destId="{2275B7C8-1C1C-854C-9223-E3B61DAD4C2A}" srcOrd="1" destOrd="0" presId="urn:microsoft.com/office/officeart/2005/8/layout/hProcess7"/>
    <dgm:cxn modelId="{AD2D4773-5D65-B240-9D7D-300546F2F534}" type="presParOf" srcId="{BFBD88A3-8255-C348-AFF6-B65E01586414}" destId="{BE763220-5B46-9E46-9451-86712BE9B333}" srcOrd="2" destOrd="0" presId="urn:microsoft.com/office/officeart/2005/8/layout/hProcess7"/>
    <dgm:cxn modelId="{B7EAE715-472A-7A41-AD73-B60C1827A26D}" type="presParOf" srcId="{EB520E8C-5CBE-8945-9B47-8C883EEF81AC}" destId="{9CF959C8-57DD-EF45-8FAA-886E7A887359}" srcOrd="5" destOrd="0" presId="urn:microsoft.com/office/officeart/2005/8/layout/hProcess7"/>
    <dgm:cxn modelId="{E86BD391-9400-0F46-A6F9-4AEB64CA81FE}" type="presParOf" srcId="{EB520E8C-5CBE-8945-9B47-8C883EEF81AC}" destId="{B8CDF02B-F161-FA40-A4C1-65F425A31E0A}" srcOrd="6" destOrd="0" presId="urn:microsoft.com/office/officeart/2005/8/layout/hProcess7"/>
    <dgm:cxn modelId="{718D9D00-B503-F64E-A4DC-C7D25337954F}" type="presParOf" srcId="{B8CDF02B-F161-FA40-A4C1-65F425A31E0A}" destId="{406B4132-1C33-F54C-960D-D58CF476DBED}" srcOrd="0" destOrd="0" presId="urn:microsoft.com/office/officeart/2005/8/layout/hProcess7"/>
    <dgm:cxn modelId="{817785BF-4CC8-3B4F-AA68-CAAC6AB24513}" type="presParOf" srcId="{B8CDF02B-F161-FA40-A4C1-65F425A31E0A}" destId="{583582B3-8FAB-B641-B491-9CE1A21434D4}" srcOrd="1" destOrd="0" presId="urn:microsoft.com/office/officeart/2005/8/layout/hProcess7"/>
    <dgm:cxn modelId="{0E3EF5F4-8D08-4D4B-A799-13B3BB0B384F}" type="presParOf" srcId="{B8CDF02B-F161-FA40-A4C1-65F425A31E0A}" destId="{8994AAC7-E5B9-6B40-A15E-53597EF5CEDA}" srcOrd="2" destOrd="0" presId="urn:microsoft.com/office/officeart/2005/8/layout/hProcess7"/>
    <dgm:cxn modelId="{52BF6FAE-9ADB-124E-A56B-D583B3B327B2}" type="presParOf" srcId="{EB520E8C-5CBE-8945-9B47-8C883EEF81AC}" destId="{ED57B6E7-C706-9646-98BD-1FE432522F69}" srcOrd="7" destOrd="0" presId="urn:microsoft.com/office/officeart/2005/8/layout/hProcess7"/>
    <dgm:cxn modelId="{E27FA1C1-6786-8B47-9907-928D76C1EAB8}" type="presParOf" srcId="{EB520E8C-5CBE-8945-9B47-8C883EEF81AC}" destId="{A6602F46-CB7A-7442-A36A-9FA0E2A5F395}" srcOrd="8" destOrd="0" presId="urn:microsoft.com/office/officeart/2005/8/layout/hProcess7"/>
    <dgm:cxn modelId="{189A7DDE-FFE4-1B44-802A-2E6DFFE37C0C}" type="presParOf" srcId="{A6602F46-CB7A-7442-A36A-9FA0E2A5F395}" destId="{8743931E-B2CB-9242-B00D-8F37BA09BEEA}" srcOrd="0" destOrd="0" presId="urn:microsoft.com/office/officeart/2005/8/layout/hProcess7"/>
    <dgm:cxn modelId="{1D5B6E48-C137-8640-96D6-5C25C80D7D87}" type="presParOf" srcId="{A6602F46-CB7A-7442-A36A-9FA0E2A5F395}" destId="{2DEA2A9C-E47E-4A45-9B60-C64B33300568}" srcOrd="1" destOrd="0" presId="urn:microsoft.com/office/officeart/2005/8/layout/hProcess7"/>
    <dgm:cxn modelId="{26E44390-8D94-C249-82A8-302FBAC642CD}" type="presParOf" srcId="{A6602F46-CB7A-7442-A36A-9FA0E2A5F395}" destId="{58BB9D34-1321-084D-B6EE-6607E1B2DAD0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21064C3-4405-FC45-B890-6E9B5C95840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4F2E17-D8B4-5545-86E3-F6DD6E21C0A9}">
      <dgm:prSet/>
      <dgm:spPr/>
      <dgm:t>
        <a:bodyPr/>
        <a:lstStyle/>
        <a:p>
          <a:r>
            <a:rPr lang="en-US" dirty="0"/>
            <a:t>Vision</a:t>
          </a:r>
        </a:p>
      </dgm:t>
    </dgm:pt>
    <dgm:pt modelId="{8A4A5272-EFD6-B040-9AC7-80D0233B1486}" type="parTrans" cxnId="{8A0FAB24-4221-3B4A-AE65-D575AE8F3897}">
      <dgm:prSet/>
      <dgm:spPr/>
      <dgm:t>
        <a:bodyPr/>
        <a:lstStyle/>
        <a:p>
          <a:endParaRPr lang="en-US"/>
        </a:p>
      </dgm:t>
    </dgm:pt>
    <dgm:pt modelId="{38B117D7-CBAB-5543-B08A-C8C7A87D3BB4}" type="sibTrans" cxnId="{8A0FAB24-4221-3B4A-AE65-D575AE8F3897}">
      <dgm:prSet/>
      <dgm:spPr/>
      <dgm:t>
        <a:bodyPr/>
        <a:lstStyle/>
        <a:p>
          <a:endParaRPr lang="en-US"/>
        </a:p>
      </dgm:t>
    </dgm:pt>
    <dgm:pt modelId="{819F1235-9242-794C-A162-3ACBA3F9FF9A}">
      <dgm:prSet custT="1"/>
      <dgm:spPr/>
      <dgm:t>
        <a:bodyPr/>
        <a:lstStyle/>
        <a:p>
          <a:r>
            <a:rPr lang="en-US" sz="4000" dirty="0"/>
            <a:t>Your unique challenge</a:t>
          </a:r>
        </a:p>
      </dgm:t>
    </dgm:pt>
    <dgm:pt modelId="{6631D326-580D-294C-A5C2-AA20F88C72CF}" type="parTrans" cxnId="{2E95173B-BF2A-E342-B7D4-7C7BEAC3CA79}">
      <dgm:prSet/>
      <dgm:spPr/>
      <dgm:t>
        <a:bodyPr/>
        <a:lstStyle/>
        <a:p>
          <a:endParaRPr lang="en-US"/>
        </a:p>
      </dgm:t>
    </dgm:pt>
    <dgm:pt modelId="{B00FF74F-E34F-244B-B972-6E0B87012679}" type="sibTrans" cxnId="{2E95173B-BF2A-E342-B7D4-7C7BEAC3CA79}">
      <dgm:prSet/>
      <dgm:spPr/>
      <dgm:t>
        <a:bodyPr/>
        <a:lstStyle/>
        <a:p>
          <a:endParaRPr lang="en-US"/>
        </a:p>
      </dgm:t>
    </dgm:pt>
    <dgm:pt modelId="{D123B978-10FB-DE4B-B1F6-D7390AEE09F3}">
      <dgm:prSet custT="1"/>
      <dgm:spPr/>
      <dgm:t>
        <a:bodyPr/>
        <a:lstStyle/>
        <a:p>
          <a:r>
            <a:rPr lang="en-US" sz="4000" dirty="0"/>
            <a:t>Clarify where want to go</a:t>
          </a:r>
          <a:endParaRPr lang="en-US" sz="5200" dirty="0"/>
        </a:p>
      </dgm:t>
    </dgm:pt>
    <dgm:pt modelId="{2E17C3A0-5E10-D64A-B1AB-5A7FD3EFCFA9}" type="parTrans" cxnId="{BBEC8091-D1CD-3945-AB2D-CC4D88693B80}">
      <dgm:prSet/>
      <dgm:spPr/>
      <dgm:t>
        <a:bodyPr/>
        <a:lstStyle/>
        <a:p>
          <a:endParaRPr lang="en-US"/>
        </a:p>
      </dgm:t>
    </dgm:pt>
    <dgm:pt modelId="{4C9BC0D5-EBEE-7D4E-AF27-2E4C37F6D962}" type="sibTrans" cxnId="{BBEC8091-D1CD-3945-AB2D-CC4D88693B80}">
      <dgm:prSet/>
      <dgm:spPr/>
      <dgm:t>
        <a:bodyPr/>
        <a:lstStyle/>
        <a:p>
          <a:endParaRPr lang="en-US"/>
        </a:p>
      </dgm:t>
    </dgm:pt>
    <dgm:pt modelId="{1DD95E18-5C05-EE4B-A8D0-3B48EBC4D18F}" type="pres">
      <dgm:prSet presAssocID="{121064C3-4405-FC45-B890-6E9B5C958401}" presName="linearFlow" presStyleCnt="0">
        <dgm:presLayoutVars>
          <dgm:dir/>
          <dgm:animLvl val="lvl"/>
          <dgm:resizeHandles val="exact"/>
        </dgm:presLayoutVars>
      </dgm:prSet>
      <dgm:spPr/>
    </dgm:pt>
    <dgm:pt modelId="{B5988038-50A9-C84E-A9EB-627EF9920359}" type="pres">
      <dgm:prSet presAssocID="{9E4F2E17-D8B4-5545-86E3-F6DD6E21C0A9}" presName="composite" presStyleCnt="0"/>
      <dgm:spPr/>
    </dgm:pt>
    <dgm:pt modelId="{C8D5AF46-C2FA-064A-A366-AEC70635323B}" type="pres">
      <dgm:prSet presAssocID="{9E4F2E17-D8B4-5545-86E3-F6DD6E21C0A9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822FD19C-6C8B-9844-929A-D226DF94760A}" type="pres">
      <dgm:prSet presAssocID="{9E4F2E17-D8B4-5545-86E3-F6DD6E21C0A9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7473240E-CD6C-944D-8881-A39CA61E8071}" type="presOf" srcId="{121064C3-4405-FC45-B890-6E9B5C958401}" destId="{1DD95E18-5C05-EE4B-A8D0-3B48EBC4D18F}" srcOrd="0" destOrd="0" presId="urn:microsoft.com/office/officeart/2005/8/layout/chevron2"/>
    <dgm:cxn modelId="{8A0FAB24-4221-3B4A-AE65-D575AE8F3897}" srcId="{121064C3-4405-FC45-B890-6E9B5C958401}" destId="{9E4F2E17-D8B4-5545-86E3-F6DD6E21C0A9}" srcOrd="0" destOrd="0" parTransId="{8A4A5272-EFD6-B040-9AC7-80D0233B1486}" sibTransId="{38B117D7-CBAB-5543-B08A-C8C7A87D3BB4}"/>
    <dgm:cxn modelId="{2E95173B-BF2A-E342-B7D4-7C7BEAC3CA79}" srcId="{9E4F2E17-D8B4-5545-86E3-F6DD6E21C0A9}" destId="{819F1235-9242-794C-A162-3ACBA3F9FF9A}" srcOrd="0" destOrd="0" parTransId="{6631D326-580D-294C-A5C2-AA20F88C72CF}" sibTransId="{B00FF74F-E34F-244B-B972-6E0B87012679}"/>
    <dgm:cxn modelId="{BBEC8091-D1CD-3945-AB2D-CC4D88693B80}" srcId="{9E4F2E17-D8B4-5545-86E3-F6DD6E21C0A9}" destId="{D123B978-10FB-DE4B-B1F6-D7390AEE09F3}" srcOrd="1" destOrd="0" parTransId="{2E17C3A0-5E10-D64A-B1AB-5A7FD3EFCFA9}" sibTransId="{4C9BC0D5-EBEE-7D4E-AF27-2E4C37F6D962}"/>
    <dgm:cxn modelId="{EB9FB6A8-690C-FA4D-8398-7DF3F52A117E}" type="presOf" srcId="{D123B978-10FB-DE4B-B1F6-D7390AEE09F3}" destId="{822FD19C-6C8B-9844-929A-D226DF94760A}" srcOrd="0" destOrd="1" presId="urn:microsoft.com/office/officeart/2005/8/layout/chevron2"/>
    <dgm:cxn modelId="{31FA75DE-5C87-9346-ACF6-A470418EC053}" type="presOf" srcId="{819F1235-9242-794C-A162-3ACBA3F9FF9A}" destId="{822FD19C-6C8B-9844-929A-D226DF94760A}" srcOrd="0" destOrd="0" presId="urn:microsoft.com/office/officeart/2005/8/layout/chevron2"/>
    <dgm:cxn modelId="{5E4D84E0-3DE2-2F4B-920F-4D292DF4ABD7}" type="presOf" srcId="{9E4F2E17-D8B4-5545-86E3-F6DD6E21C0A9}" destId="{C8D5AF46-C2FA-064A-A366-AEC70635323B}" srcOrd="0" destOrd="0" presId="urn:microsoft.com/office/officeart/2005/8/layout/chevron2"/>
    <dgm:cxn modelId="{07585E9F-2D04-3A46-A035-0C09B078CC0F}" type="presParOf" srcId="{1DD95E18-5C05-EE4B-A8D0-3B48EBC4D18F}" destId="{B5988038-50A9-C84E-A9EB-627EF9920359}" srcOrd="0" destOrd="0" presId="urn:microsoft.com/office/officeart/2005/8/layout/chevron2"/>
    <dgm:cxn modelId="{1C3A61EC-2E2A-8F49-9338-260C3FE61D1A}" type="presParOf" srcId="{B5988038-50A9-C84E-A9EB-627EF9920359}" destId="{C8D5AF46-C2FA-064A-A366-AEC70635323B}" srcOrd="0" destOrd="0" presId="urn:microsoft.com/office/officeart/2005/8/layout/chevron2"/>
    <dgm:cxn modelId="{F2472937-1ED2-454B-86C0-CBF5902C4A46}" type="presParOf" srcId="{B5988038-50A9-C84E-A9EB-627EF9920359}" destId="{822FD19C-6C8B-9844-929A-D226DF94760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B59530C-3C92-BD4F-A21C-14206428A278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54934F-EA28-7149-BFCA-7114081A3DAF}">
      <dgm:prSet custT="1"/>
      <dgm:spPr/>
      <dgm:t>
        <a:bodyPr/>
        <a:lstStyle/>
        <a:p>
          <a:r>
            <a:rPr lang="en-US" sz="1800" dirty="0"/>
            <a:t>Vision</a:t>
          </a:r>
          <a:endParaRPr lang="en-US" sz="1400" dirty="0"/>
        </a:p>
      </dgm:t>
    </dgm:pt>
    <dgm:pt modelId="{5AAAFB82-0572-2545-BEFF-7C0EC96F27A1}" type="parTrans" cxnId="{07337A74-48A5-7F41-B190-C4B3052783D3}">
      <dgm:prSet/>
      <dgm:spPr/>
      <dgm:t>
        <a:bodyPr/>
        <a:lstStyle/>
        <a:p>
          <a:endParaRPr lang="en-US"/>
        </a:p>
      </dgm:t>
    </dgm:pt>
    <dgm:pt modelId="{53BA6367-AC31-034F-8E0C-58994AA5F61A}" type="sibTrans" cxnId="{07337A74-48A5-7F41-B190-C4B3052783D3}">
      <dgm:prSet/>
      <dgm:spPr/>
      <dgm:t>
        <a:bodyPr/>
        <a:lstStyle/>
        <a:p>
          <a:endParaRPr lang="en-US"/>
        </a:p>
      </dgm:t>
    </dgm:pt>
    <dgm:pt modelId="{DB3DBE67-E7E7-CC4D-8179-7E167B0F0A41}">
      <dgm:prSet/>
      <dgm:spPr/>
      <dgm:t>
        <a:bodyPr/>
        <a:lstStyle/>
        <a:p>
          <a:r>
            <a:rPr lang="en-US" dirty="0"/>
            <a:t>Your unique challenge</a:t>
          </a:r>
        </a:p>
      </dgm:t>
    </dgm:pt>
    <dgm:pt modelId="{37482DD6-7F19-A34B-971A-82959F640C8E}" type="parTrans" cxnId="{BB618BDF-D19E-E141-AE00-CEFD22C5E8D5}">
      <dgm:prSet/>
      <dgm:spPr/>
      <dgm:t>
        <a:bodyPr/>
        <a:lstStyle/>
        <a:p>
          <a:endParaRPr lang="en-US"/>
        </a:p>
      </dgm:t>
    </dgm:pt>
    <dgm:pt modelId="{647DCB22-2412-7B46-BC9E-CEC5FF2101D7}" type="sibTrans" cxnId="{BB618BDF-D19E-E141-AE00-CEFD22C5E8D5}">
      <dgm:prSet/>
      <dgm:spPr/>
      <dgm:t>
        <a:bodyPr/>
        <a:lstStyle/>
        <a:p>
          <a:endParaRPr lang="en-US"/>
        </a:p>
      </dgm:t>
    </dgm:pt>
    <dgm:pt modelId="{1E0D3DB2-AA7A-2E49-893F-0255A9845369}">
      <dgm:prSet custT="1"/>
      <dgm:spPr/>
      <dgm:t>
        <a:bodyPr/>
        <a:lstStyle/>
        <a:p>
          <a:r>
            <a:rPr lang="en-US" sz="1600" dirty="0"/>
            <a:t>Challenge</a:t>
          </a:r>
          <a:endParaRPr lang="en-US" sz="1400" dirty="0"/>
        </a:p>
      </dgm:t>
    </dgm:pt>
    <dgm:pt modelId="{00D1260B-C5CD-7C47-A1BF-020F9F262010}" type="parTrans" cxnId="{57DDF045-816A-0B44-AF6C-7856D213CCA0}">
      <dgm:prSet/>
      <dgm:spPr/>
      <dgm:t>
        <a:bodyPr/>
        <a:lstStyle/>
        <a:p>
          <a:endParaRPr lang="en-US"/>
        </a:p>
      </dgm:t>
    </dgm:pt>
    <dgm:pt modelId="{8D589212-E34D-D94F-AB92-F5838E2C36D8}" type="sibTrans" cxnId="{57DDF045-816A-0B44-AF6C-7856D213CCA0}">
      <dgm:prSet/>
      <dgm:spPr/>
      <dgm:t>
        <a:bodyPr/>
        <a:lstStyle/>
        <a:p>
          <a:endParaRPr lang="en-US"/>
        </a:p>
      </dgm:t>
    </dgm:pt>
    <dgm:pt modelId="{91906A3A-CA8F-7942-AC86-722AC8362E1E}">
      <dgm:prSet/>
      <dgm:spPr/>
      <dgm:t>
        <a:bodyPr/>
        <a:lstStyle/>
        <a:p>
          <a:r>
            <a:rPr lang="en-US" dirty="0"/>
            <a:t>Self assessment</a:t>
          </a:r>
        </a:p>
      </dgm:t>
    </dgm:pt>
    <dgm:pt modelId="{1F57B93F-3F65-C24D-8C22-68CAA4E1356D}" type="parTrans" cxnId="{0D678443-8AEC-8748-8941-21754011CCF0}">
      <dgm:prSet/>
      <dgm:spPr/>
      <dgm:t>
        <a:bodyPr/>
        <a:lstStyle/>
        <a:p>
          <a:endParaRPr lang="en-US"/>
        </a:p>
      </dgm:t>
    </dgm:pt>
    <dgm:pt modelId="{13E44414-2E39-E547-AFF8-A2BF92AB001F}" type="sibTrans" cxnId="{0D678443-8AEC-8748-8941-21754011CCF0}">
      <dgm:prSet/>
      <dgm:spPr/>
      <dgm:t>
        <a:bodyPr/>
        <a:lstStyle/>
        <a:p>
          <a:endParaRPr lang="en-US"/>
        </a:p>
      </dgm:t>
    </dgm:pt>
    <dgm:pt modelId="{22AD838B-3624-4B44-A719-8959260BD1D4}">
      <dgm:prSet/>
      <dgm:spPr/>
      <dgm:t>
        <a:bodyPr/>
        <a:lstStyle/>
        <a:p>
          <a:r>
            <a:rPr lang="en-US" dirty="0"/>
            <a:t>Current belief</a:t>
          </a:r>
        </a:p>
      </dgm:t>
    </dgm:pt>
    <dgm:pt modelId="{A049294D-5284-2A4D-81A5-2C60CA7F9480}" type="parTrans" cxnId="{B1A4A0A5-B386-0148-831C-E7C79975153E}">
      <dgm:prSet/>
      <dgm:spPr/>
      <dgm:t>
        <a:bodyPr/>
        <a:lstStyle/>
        <a:p>
          <a:endParaRPr lang="en-US"/>
        </a:p>
      </dgm:t>
    </dgm:pt>
    <dgm:pt modelId="{7F5312EA-E679-A142-A901-8D7251844F21}" type="sibTrans" cxnId="{B1A4A0A5-B386-0148-831C-E7C79975153E}">
      <dgm:prSet/>
      <dgm:spPr/>
      <dgm:t>
        <a:bodyPr/>
        <a:lstStyle/>
        <a:p>
          <a:endParaRPr lang="en-US"/>
        </a:p>
      </dgm:t>
    </dgm:pt>
    <dgm:pt modelId="{E3459C80-94A9-0D43-8008-0F3D5168B0E2}">
      <dgm:prSet custT="1"/>
      <dgm:spPr/>
      <dgm:t>
        <a:bodyPr/>
        <a:lstStyle/>
        <a:p>
          <a:r>
            <a:rPr lang="en-US" sz="1400" dirty="0"/>
            <a:t>Mindset</a:t>
          </a:r>
        </a:p>
      </dgm:t>
    </dgm:pt>
    <dgm:pt modelId="{81C8DE83-B231-EB4E-9D9B-712E8C886D7E}" type="parTrans" cxnId="{D2E616AC-3D8D-BC4A-AC31-F20CF0D26F96}">
      <dgm:prSet/>
      <dgm:spPr/>
      <dgm:t>
        <a:bodyPr/>
        <a:lstStyle/>
        <a:p>
          <a:endParaRPr lang="en-US"/>
        </a:p>
      </dgm:t>
    </dgm:pt>
    <dgm:pt modelId="{8EBB2B36-D3B5-2842-82A6-D67B3FA820D0}" type="sibTrans" cxnId="{D2E616AC-3D8D-BC4A-AC31-F20CF0D26F96}">
      <dgm:prSet/>
      <dgm:spPr/>
      <dgm:t>
        <a:bodyPr/>
        <a:lstStyle/>
        <a:p>
          <a:endParaRPr lang="en-US"/>
        </a:p>
      </dgm:t>
    </dgm:pt>
    <dgm:pt modelId="{B79E57D6-E1F7-254C-A442-F4B3334DE120}">
      <dgm:prSet custT="1"/>
      <dgm:spPr/>
      <dgm:t>
        <a:bodyPr/>
        <a:lstStyle/>
        <a:p>
          <a:r>
            <a:rPr lang="en-US" sz="1800" dirty="0"/>
            <a:t>Strategy</a:t>
          </a:r>
          <a:endParaRPr lang="en-US" sz="2200" dirty="0"/>
        </a:p>
      </dgm:t>
    </dgm:pt>
    <dgm:pt modelId="{44C143A1-6A0D-9947-ABE9-E52A1C5EBD27}" type="parTrans" cxnId="{06581512-3F86-AE4F-AED5-44A36C4AE54B}">
      <dgm:prSet/>
      <dgm:spPr/>
      <dgm:t>
        <a:bodyPr/>
        <a:lstStyle/>
        <a:p>
          <a:endParaRPr lang="en-US"/>
        </a:p>
      </dgm:t>
    </dgm:pt>
    <dgm:pt modelId="{BA151E93-4CDD-3F40-84E0-ED4E9936FD58}" type="sibTrans" cxnId="{06581512-3F86-AE4F-AED5-44A36C4AE54B}">
      <dgm:prSet/>
      <dgm:spPr/>
      <dgm:t>
        <a:bodyPr/>
        <a:lstStyle/>
        <a:p>
          <a:endParaRPr lang="en-US"/>
        </a:p>
      </dgm:t>
    </dgm:pt>
    <dgm:pt modelId="{37BABE5B-F0B8-3B49-94F4-D1D3BD7B955E}">
      <dgm:prSet/>
      <dgm:spPr/>
      <dgm:t>
        <a:bodyPr/>
        <a:lstStyle/>
        <a:p>
          <a:r>
            <a:rPr lang="en-US" dirty="0"/>
            <a:t>Commit to experiment </a:t>
          </a:r>
        </a:p>
      </dgm:t>
    </dgm:pt>
    <dgm:pt modelId="{E2443A07-916F-DD42-87E4-B481C10FDA39}" type="parTrans" cxnId="{712FB6CF-0126-8643-92C1-D1AEF1EAE943}">
      <dgm:prSet/>
      <dgm:spPr/>
      <dgm:t>
        <a:bodyPr/>
        <a:lstStyle/>
        <a:p>
          <a:endParaRPr lang="en-US"/>
        </a:p>
      </dgm:t>
    </dgm:pt>
    <dgm:pt modelId="{8C57D3DD-F8E1-334A-B718-8DCA6DAC4747}" type="sibTrans" cxnId="{712FB6CF-0126-8643-92C1-D1AEF1EAE943}">
      <dgm:prSet/>
      <dgm:spPr/>
      <dgm:t>
        <a:bodyPr/>
        <a:lstStyle/>
        <a:p>
          <a:endParaRPr lang="en-US"/>
        </a:p>
      </dgm:t>
    </dgm:pt>
    <dgm:pt modelId="{867613FE-B03D-EC41-8D51-CAA74EEEB311}">
      <dgm:prSet/>
      <dgm:spPr/>
      <dgm:t>
        <a:bodyPr/>
        <a:lstStyle/>
        <a:p>
          <a:r>
            <a:rPr lang="en-US" dirty="0"/>
            <a:t>Repeat</a:t>
          </a:r>
        </a:p>
      </dgm:t>
    </dgm:pt>
    <dgm:pt modelId="{CAECDF85-2EB7-F94B-B83F-1A31D4BA5AF2}" type="parTrans" cxnId="{C4A0548D-4140-B349-8669-FBE00EDB1882}">
      <dgm:prSet/>
      <dgm:spPr/>
      <dgm:t>
        <a:bodyPr/>
        <a:lstStyle/>
        <a:p>
          <a:endParaRPr lang="en-US"/>
        </a:p>
      </dgm:t>
    </dgm:pt>
    <dgm:pt modelId="{C385A449-A1F4-EA43-A72A-28D43BC557BF}" type="sibTrans" cxnId="{C4A0548D-4140-B349-8669-FBE00EDB1882}">
      <dgm:prSet/>
      <dgm:spPr/>
      <dgm:t>
        <a:bodyPr/>
        <a:lstStyle/>
        <a:p>
          <a:endParaRPr lang="en-US"/>
        </a:p>
      </dgm:t>
    </dgm:pt>
    <dgm:pt modelId="{791EADF7-5985-D94E-8378-70A92389EE2F}">
      <dgm:prSet/>
      <dgm:spPr/>
      <dgm:t>
        <a:bodyPr/>
        <a:lstStyle/>
        <a:p>
          <a:r>
            <a:rPr lang="en-US"/>
            <a:t>Change internal dialogue</a:t>
          </a:r>
          <a:endParaRPr lang="en-US" dirty="0"/>
        </a:p>
      </dgm:t>
    </dgm:pt>
    <dgm:pt modelId="{218F2133-CF8B-4C44-A50A-DA47E81B711B}" type="parTrans" cxnId="{98553BE7-A0AE-9240-B3E7-35591B053695}">
      <dgm:prSet/>
      <dgm:spPr/>
      <dgm:t>
        <a:bodyPr/>
        <a:lstStyle/>
        <a:p>
          <a:endParaRPr lang="en-US"/>
        </a:p>
      </dgm:t>
    </dgm:pt>
    <dgm:pt modelId="{D8E6DE4A-6EB5-C34E-9FDB-EB8643CB42D2}" type="sibTrans" cxnId="{98553BE7-A0AE-9240-B3E7-35591B053695}">
      <dgm:prSet/>
      <dgm:spPr/>
      <dgm:t>
        <a:bodyPr/>
        <a:lstStyle/>
        <a:p>
          <a:endParaRPr lang="en-US"/>
        </a:p>
      </dgm:t>
    </dgm:pt>
    <dgm:pt modelId="{BB95A3C8-B40E-DA4B-A6D6-C877D4247236}">
      <dgm:prSet/>
      <dgm:spPr/>
      <dgm:t>
        <a:bodyPr/>
        <a:lstStyle/>
        <a:p>
          <a:r>
            <a:rPr lang="en-US" dirty="0"/>
            <a:t>Clarify where want to go</a:t>
          </a:r>
        </a:p>
      </dgm:t>
    </dgm:pt>
    <dgm:pt modelId="{B16D1A8E-695E-AF4E-ADE8-8CC95240D0E5}" type="parTrans" cxnId="{82B5D81F-6C3D-CA4C-B783-27CFA20B6C90}">
      <dgm:prSet/>
      <dgm:spPr/>
      <dgm:t>
        <a:bodyPr/>
        <a:lstStyle/>
        <a:p>
          <a:endParaRPr lang="en-US"/>
        </a:p>
      </dgm:t>
    </dgm:pt>
    <dgm:pt modelId="{1EAD5FD2-D73C-0041-893D-3FA593E5F17B}" type="sibTrans" cxnId="{82B5D81F-6C3D-CA4C-B783-27CFA20B6C90}">
      <dgm:prSet/>
      <dgm:spPr/>
      <dgm:t>
        <a:bodyPr/>
        <a:lstStyle/>
        <a:p>
          <a:endParaRPr lang="en-US"/>
        </a:p>
      </dgm:t>
    </dgm:pt>
    <dgm:pt modelId="{49C63388-438E-6C43-9813-2EC7403AC346}">
      <dgm:prSet/>
      <dgm:spPr/>
      <dgm:t>
        <a:bodyPr/>
        <a:lstStyle/>
        <a:p>
          <a:r>
            <a:rPr lang="en-US" dirty="0"/>
            <a:t>Accept discomfort</a:t>
          </a:r>
        </a:p>
      </dgm:t>
    </dgm:pt>
    <dgm:pt modelId="{6F5166A8-5416-0B49-AB26-4E1051D1F7FD}" type="parTrans" cxnId="{38470649-0D14-F94E-9619-15F5871E8A97}">
      <dgm:prSet/>
      <dgm:spPr/>
      <dgm:t>
        <a:bodyPr/>
        <a:lstStyle/>
        <a:p>
          <a:endParaRPr lang="en-US"/>
        </a:p>
      </dgm:t>
    </dgm:pt>
    <dgm:pt modelId="{E29DB8AC-01BF-5847-BE92-D9307B78E5BF}" type="sibTrans" cxnId="{38470649-0D14-F94E-9619-15F5871E8A97}">
      <dgm:prSet/>
      <dgm:spPr/>
      <dgm:t>
        <a:bodyPr/>
        <a:lstStyle/>
        <a:p>
          <a:endParaRPr lang="en-US"/>
        </a:p>
      </dgm:t>
    </dgm:pt>
    <dgm:pt modelId="{9B22DBFE-AC65-7643-8F11-0A208999E237}" type="pres">
      <dgm:prSet presAssocID="{AB59530C-3C92-BD4F-A21C-14206428A278}" presName="linearFlow" presStyleCnt="0">
        <dgm:presLayoutVars>
          <dgm:dir/>
          <dgm:animLvl val="lvl"/>
          <dgm:resizeHandles val="exact"/>
        </dgm:presLayoutVars>
      </dgm:prSet>
      <dgm:spPr/>
    </dgm:pt>
    <dgm:pt modelId="{3D37CA82-F722-1A4C-A93A-AB1B7C7CE8CD}" type="pres">
      <dgm:prSet presAssocID="{B554934F-EA28-7149-BFCA-7114081A3DAF}" presName="composite" presStyleCnt="0"/>
      <dgm:spPr/>
    </dgm:pt>
    <dgm:pt modelId="{CAB6053F-3FE1-0348-AB84-E9F1A4BA634A}" type="pres">
      <dgm:prSet presAssocID="{B554934F-EA28-7149-BFCA-7114081A3DAF}" presName="parentText" presStyleLbl="alignNode1" presStyleIdx="0" presStyleCnt="4" custScaleX="100001">
        <dgm:presLayoutVars>
          <dgm:chMax val="1"/>
          <dgm:bulletEnabled val="1"/>
        </dgm:presLayoutVars>
      </dgm:prSet>
      <dgm:spPr/>
    </dgm:pt>
    <dgm:pt modelId="{B2C01C78-A4B2-894F-9EE8-0E686441D242}" type="pres">
      <dgm:prSet presAssocID="{B554934F-EA28-7149-BFCA-7114081A3DAF}" presName="descendantText" presStyleLbl="alignAcc1" presStyleIdx="0" presStyleCnt="4">
        <dgm:presLayoutVars>
          <dgm:bulletEnabled val="1"/>
        </dgm:presLayoutVars>
      </dgm:prSet>
      <dgm:spPr/>
    </dgm:pt>
    <dgm:pt modelId="{DEBA5F45-2AFC-1945-816E-67D2815AE75E}" type="pres">
      <dgm:prSet presAssocID="{53BA6367-AC31-034F-8E0C-58994AA5F61A}" presName="sp" presStyleCnt="0"/>
      <dgm:spPr/>
    </dgm:pt>
    <dgm:pt modelId="{9BEC6F59-CA0A-A041-8466-06FA1D0A90B5}" type="pres">
      <dgm:prSet presAssocID="{1E0D3DB2-AA7A-2E49-893F-0255A9845369}" presName="composite" presStyleCnt="0"/>
      <dgm:spPr/>
    </dgm:pt>
    <dgm:pt modelId="{0DBEDA4C-B4A5-7D41-B520-8EC4FFAFE7BF}" type="pres">
      <dgm:prSet presAssocID="{1E0D3DB2-AA7A-2E49-893F-0255A9845369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FCF213D-E6D2-2C43-82E2-7B58E1956E61}" type="pres">
      <dgm:prSet presAssocID="{1E0D3DB2-AA7A-2E49-893F-0255A9845369}" presName="descendantText" presStyleLbl="alignAcc1" presStyleIdx="1" presStyleCnt="4">
        <dgm:presLayoutVars>
          <dgm:bulletEnabled val="1"/>
        </dgm:presLayoutVars>
      </dgm:prSet>
      <dgm:spPr/>
    </dgm:pt>
    <dgm:pt modelId="{6AE63E2E-FE93-D342-83DA-D9FCE78398FB}" type="pres">
      <dgm:prSet presAssocID="{8D589212-E34D-D94F-AB92-F5838E2C36D8}" presName="sp" presStyleCnt="0"/>
      <dgm:spPr/>
    </dgm:pt>
    <dgm:pt modelId="{217B9A79-AFBA-0843-B2BC-11F10F5686C3}" type="pres">
      <dgm:prSet presAssocID="{E3459C80-94A9-0D43-8008-0F3D5168B0E2}" presName="composite" presStyleCnt="0"/>
      <dgm:spPr/>
    </dgm:pt>
    <dgm:pt modelId="{FA07D275-A947-2744-BB20-D536F8953793}" type="pres">
      <dgm:prSet presAssocID="{E3459C80-94A9-0D43-8008-0F3D5168B0E2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DB8A9E93-6ACD-EF42-B3B2-988B4497EC25}" type="pres">
      <dgm:prSet presAssocID="{E3459C80-94A9-0D43-8008-0F3D5168B0E2}" presName="descendantText" presStyleLbl="alignAcc1" presStyleIdx="2" presStyleCnt="4">
        <dgm:presLayoutVars>
          <dgm:bulletEnabled val="1"/>
        </dgm:presLayoutVars>
      </dgm:prSet>
      <dgm:spPr/>
    </dgm:pt>
    <dgm:pt modelId="{5284A4F5-8E8E-604D-AAA6-CBE2486D908C}" type="pres">
      <dgm:prSet presAssocID="{8EBB2B36-D3B5-2842-82A6-D67B3FA820D0}" presName="sp" presStyleCnt="0"/>
      <dgm:spPr/>
    </dgm:pt>
    <dgm:pt modelId="{74248885-0725-0E46-8547-18F1F7545647}" type="pres">
      <dgm:prSet presAssocID="{B79E57D6-E1F7-254C-A442-F4B3334DE120}" presName="composite" presStyleCnt="0"/>
      <dgm:spPr/>
    </dgm:pt>
    <dgm:pt modelId="{F067E178-5466-0446-8B5F-14106FFEF9FD}" type="pres">
      <dgm:prSet presAssocID="{B79E57D6-E1F7-254C-A442-F4B3334DE120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209135BD-1D24-2945-B2D8-F1085E43EF91}" type="pres">
      <dgm:prSet presAssocID="{B79E57D6-E1F7-254C-A442-F4B3334DE120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06581512-3F86-AE4F-AED5-44A36C4AE54B}" srcId="{AB59530C-3C92-BD4F-A21C-14206428A278}" destId="{B79E57D6-E1F7-254C-A442-F4B3334DE120}" srcOrd="3" destOrd="0" parTransId="{44C143A1-6A0D-9947-ABE9-E52A1C5EBD27}" sibTransId="{BA151E93-4CDD-3F40-84E0-ED4E9936FD58}"/>
    <dgm:cxn modelId="{10DB9913-8885-AE4E-84DF-99FA725E1628}" type="presOf" srcId="{1E0D3DB2-AA7A-2E49-893F-0255A9845369}" destId="{0DBEDA4C-B4A5-7D41-B520-8EC4FFAFE7BF}" srcOrd="0" destOrd="0" presId="urn:microsoft.com/office/officeart/2005/8/layout/chevron2"/>
    <dgm:cxn modelId="{20C06517-F281-524C-AE5E-F472E290808F}" type="presOf" srcId="{791EADF7-5985-D94E-8378-70A92389EE2F}" destId="{DB8A9E93-6ACD-EF42-B3B2-988B4497EC25}" srcOrd="0" destOrd="0" presId="urn:microsoft.com/office/officeart/2005/8/layout/chevron2"/>
    <dgm:cxn modelId="{82B5D81F-6C3D-CA4C-B783-27CFA20B6C90}" srcId="{B554934F-EA28-7149-BFCA-7114081A3DAF}" destId="{BB95A3C8-B40E-DA4B-A6D6-C877D4247236}" srcOrd="1" destOrd="0" parTransId="{B16D1A8E-695E-AF4E-ADE8-8CC95240D0E5}" sibTransId="{1EAD5FD2-D73C-0041-893D-3FA593E5F17B}"/>
    <dgm:cxn modelId="{807FF220-3515-884B-8D81-7E88341DD512}" type="presOf" srcId="{B554934F-EA28-7149-BFCA-7114081A3DAF}" destId="{CAB6053F-3FE1-0348-AB84-E9F1A4BA634A}" srcOrd="0" destOrd="0" presId="urn:microsoft.com/office/officeart/2005/8/layout/chevron2"/>
    <dgm:cxn modelId="{0D678443-8AEC-8748-8941-21754011CCF0}" srcId="{1E0D3DB2-AA7A-2E49-893F-0255A9845369}" destId="{91906A3A-CA8F-7942-AC86-722AC8362E1E}" srcOrd="0" destOrd="0" parTransId="{1F57B93F-3F65-C24D-8C22-68CAA4E1356D}" sibTransId="{13E44414-2E39-E547-AFF8-A2BF92AB001F}"/>
    <dgm:cxn modelId="{57DDF045-816A-0B44-AF6C-7856D213CCA0}" srcId="{AB59530C-3C92-BD4F-A21C-14206428A278}" destId="{1E0D3DB2-AA7A-2E49-893F-0255A9845369}" srcOrd="1" destOrd="0" parTransId="{00D1260B-C5CD-7C47-A1BF-020F9F262010}" sibTransId="{8D589212-E34D-D94F-AB92-F5838E2C36D8}"/>
    <dgm:cxn modelId="{38470649-0D14-F94E-9619-15F5871E8A97}" srcId="{E3459C80-94A9-0D43-8008-0F3D5168B0E2}" destId="{49C63388-438E-6C43-9813-2EC7403AC346}" srcOrd="1" destOrd="0" parTransId="{6F5166A8-5416-0B49-AB26-4E1051D1F7FD}" sibTransId="{E29DB8AC-01BF-5847-BE92-D9307B78E5BF}"/>
    <dgm:cxn modelId="{DE8F2F55-07A2-A146-B1C3-955A2D7873BD}" type="presOf" srcId="{22AD838B-3624-4B44-A719-8959260BD1D4}" destId="{FFCF213D-E6D2-2C43-82E2-7B58E1956E61}" srcOrd="0" destOrd="1" presId="urn:microsoft.com/office/officeart/2005/8/layout/chevron2"/>
    <dgm:cxn modelId="{D8402562-F844-A34A-A6BA-C12A5A0A2335}" type="presOf" srcId="{E3459C80-94A9-0D43-8008-0F3D5168B0E2}" destId="{FA07D275-A947-2744-BB20-D536F8953793}" srcOrd="0" destOrd="0" presId="urn:microsoft.com/office/officeart/2005/8/layout/chevron2"/>
    <dgm:cxn modelId="{07337A74-48A5-7F41-B190-C4B3052783D3}" srcId="{AB59530C-3C92-BD4F-A21C-14206428A278}" destId="{B554934F-EA28-7149-BFCA-7114081A3DAF}" srcOrd="0" destOrd="0" parTransId="{5AAAFB82-0572-2545-BEFF-7C0EC96F27A1}" sibTransId="{53BA6367-AC31-034F-8E0C-58994AA5F61A}"/>
    <dgm:cxn modelId="{C4A0548D-4140-B349-8669-FBE00EDB1882}" srcId="{B79E57D6-E1F7-254C-A442-F4B3334DE120}" destId="{867613FE-B03D-EC41-8D51-CAA74EEEB311}" srcOrd="1" destOrd="0" parTransId="{CAECDF85-2EB7-F94B-B83F-1A31D4BA5AF2}" sibTransId="{C385A449-A1F4-EA43-A72A-28D43BC557BF}"/>
    <dgm:cxn modelId="{DB1CC7A2-0726-4048-8734-A9B313A8F042}" type="presOf" srcId="{AB59530C-3C92-BD4F-A21C-14206428A278}" destId="{9B22DBFE-AC65-7643-8F11-0A208999E237}" srcOrd="0" destOrd="0" presId="urn:microsoft.com/office/officeart/2005/8/layout/chevron2"/>
    <dgm:cxn modelId="{B1A4A0A5-B386-0148-831C-E7C79975153E}" srcId="{1E0D3DB2-AA7A-2E49-893F-0255A9845369}" destId="{22AD838B-3624-4B44-A719-8959260BD1D4}" srcOrd="1" destOrd="0" parTransId="{A049294D-5284-2A4D-81A5-2C60CA7F9480}" sibTransId="{7F5312EA-E679-A142-A901-8D7251844F21}"/>
    <dgm:cxn modelId="{F1D8DBA6-386F-4648-9366-CD4753CBA527}" type="presOf" srcId="{49C63388-438E-6C43-9813-2EC7403AC346}" destId="{DB8A9E93-6ACD-EF42-B3B2-988B4497EC25}" srcOrd="0" destOrd="1" presId="urn:microsoft.com/office/officeart/2005/8/layout/chevron2"/>
    <dgm:cxn modelId="{D2E616AC-3D8D-BC4A-AC31-F20CF0D26F96}" srcId="{AB59530C-3C92-BD4F-A21C-14206428A278}" destId="{E3459C80-94A9-0D43-8008-0F3D5168B0E2}" srcOrd="2" destOrd="0" parTransId="{81C8DE83-B231-EB4E-9D9B-712E8C886D7E}" sibTransId="{8EBB2B36-D3B5-2842-82A6-D67B3FA820D0}"/>
    <dgm:cxn modelId="{0ED443B3-6775-0047-BE9A-A9A4A0AFA275}" type="presOf" srcId="{BB95A3C8-B40E-DA4B-A6D6-C877D4247236}" destId="{B2C01C78-A4B2-894F-9EE8-0E686441D242}" srcOrd="0" destOrd="1" presId="urn:microsoft.com/office/officeart/2005/8/layout/chevron2"/>
    <dgm:cxn modelId="{E144BFB3-B644-574C-82EF-2ADBE33C7227}" type="presOf" srcId="{37BABE5B-F0B8-3B49-94F4-D1D3BD7B955E}" destId="{209135BD-1D24-2945-B2D8-F1085E43EF91}" srcOrd="0" destOrd="0" presId="urn:microsoft.com/office/officeart/2005/8/layout/chevron2"/>
    <dgm:cxn modelId="{B23AFEC9-AC35-2F45-8EF9-36463A7D1CDA}" type="presOf" srcId="{867613FE-B03D-EC41-8D51-CAA74EEEB311}" destId="{209135BD-1D24-2945-B2D8-F1085E43EF91}" srcOrd="0" destOrd="1" presId="urn:microsoft.com/office/officeart/2005/8/layout/chevron2"/>
    <dgm:cxn modelId="{712FB6CF-0126-8643-92C1-D1AEF1EAE943}" srcId="{B79E57D6-E1F7-254C-A442-F4B3334DE120}" destId="{37BABE5B-F0B8-3B49-94F4-D1D3BD7B955E}" srcOrd="0" destOrd="0" parTransId="{E2443A07-916F-DD42-87E4-B481C10FDA39}" sibTransId="{8C57D3DD-F8E1-334A-B718-8DCA6DAC4747}"/>
    <dgm:cxn modelId="{C0C861DA-3020-A843-AFF3-26D38043E9D2}" type="presOf" srcId="{DB3DBE67-E7E7-CC4D-8179-7E167B0F0A41}" destId="{B2C01C78-A4B2-894F-9EE8-0E686441D242}" srcOrd="0" destOrd="0" presId="urn:microsoft.com/office/officeart/2005/8/layout/chevron2"/>
    <dgm:cxn modelId="{BB618BDF-D19E-E141-AE00-CEFD22C5E8D5}" srcId="{B554934F-EA28-7149-BFCA-7114081A3DAF}" destId="{DB3DBE67-E7E7-CC4D-8179-7E167B0F0A41}" srcOrd="0" destOrd="0" parTransId="{37482DD6-7F19-A34B-971A-82959F640C8E}" sibTransId="{647DCB22-2412-7B46-BC9E-CEC5FF2101D7}"/>
    <dgm:cxn modelId="{98553BE7-A0AE-9240-B3E7-35591B053695}" srcId="{E3459C80-94A9-0D43-8008-0F3D5168B0E2}" destId="{791EADF7-5985-D94E-8378-70A92389EE2F}" srcOrd="0" destOrd="0" parTransId="{218F2133-CF8B-4C44-A50A-DA47E81B711B}" sibTransId="{D8E6DE4A-6EB5-C34E-9FDB-EB8643CB42D2}"/>
    <dgm:cxn modelId="{443634EB-9E21-0847-B545-F87CDC017223}" type="presOf" srcId="{B79E57D6-E1F7-254C-A442-F4B3334DE120}" destId="{F067E178-5466-0446-8B5F-14106FFEF9FD}" srcOrd="0" destOrd="0" presId="urn:microsoft.com/office/officeart/2005/8/layout/chevron2"/>
    <dgm:cxn modelId="{6DF688EC-6B6B-8F43-A7BF-B8ACEB12FEC5}" type="presOf" srcId="{91906A3A-CA8F-7942-AC86-722AC8362E1E}" destId="{FFCF213D-E6D2-2C43-82E2-7B58E1956E61}" srcOrd="0" destOrd="0" presId="urn:microsoft.com/office/officeart/2005/8/layout/chevron2"/>
    <dgm:cxn modelId="{DE4304CE-860C-9F4F-8E38-2F53604B176E}" type="presParOf" srcId="{9B22DBFE-AC65-7643-8F11-0A208999E237}" destId="{3D37CA82-F722-1A4C-A93A-AB1B7C7CE8CD}" srcOrd="0" destOrd="0" presId="urn:microsoft.com/office/officeart/2005/8/layout/chevron2"/>
    <dgm:cxn modelId="{6C135109-F91F-0646-9657-FEF223B8B3A3}" type="presParOf" srcId="{3D37CA82-F722-1A4C-A93A-AB1B7C7CE8CD}" destId="{CAB6053F-3FE1-0348-AB84-E9F1A4BA634A}" srcOrd="0" destOrd="0" presId="urn:microsoft.com/office/officeart/2005/8/layout/chevron2"/>
    <dgm:cxn modelId="{06E48612-A2AA-0340-8153-732E408FEBFD}" type="presParOf" srcId="{3D37CA82-F722-1A4C-A93A-AB1B7C7CE8CD}" destId="{B2C01C78-A4B2-894F-9EE8-0E686441D242}" srcOrd="1" destOrd="0" presId="urn:microsoft.com/office/officeart/2005/8/layout/chevron2"/>
    <dgm:cxn modelId="{E2435A96-3DD8-014F-89F4-7BA0655A9867}" type="presParOf" srcId="{9B22DBFE-AC65-7643-8F11-0A208999E237}" destId="{DEBA5F45-2AFC-1945-816E-67D2815AE75E}" srcOrd="1" destOrd="0" presId="urn:microsoft.com/office/officeart/2005/8/layout/chevron2"/>
    <dgm:cxn modelId="{7FAEA975-C0DE-C849-B505-EE52434F62CD}" type="presParOf" srcId="{9B22DBFE-AC65-7643-8F11-0A208999E237}" destId="{9BEC6F59-CA0A-A041-8466-06FA1D0A90B5}" srcOrd="2" destOrd="0" presId="urn:microsoft.com/office/officeart/2005/8/layout/chevron2"/>
    <dgm:cxn modelId="{A75419CB-993F-004B-97DC-E1F1A3ED728F}" type="presParOf" srcId="{9BEC6F59-CA0A-A041-8466-06FA1D0A90B5}" destId="{0DBEDA4C-B4A5-7D41-B520-8EC4FFAFE7BF}" srcOrd="0" destOrd="0" presId="urn:microsoft.com/office/officeart/2005/8/layout/chevron2"/>
    <dgm:cxn modelId="{7924AA45-DB42-3E4D-939F-9D234DFA5EFB}" type="presParOf" srcId="{9BEC6F59-CA0A-A041-8466-06FA1D0A90B5}" destId="{FFCF213D-E6D2-2C43-82E2-7B58E1956E61}" srcOrd="1" destOrd="0" presId="urn:microsoft.com/office/officeart/2005/8/layout/chevron2"/>
    <dgm:cxn modelId="{426F1D00-F242-0240-9006-89C0743C4539}" type="presParOf" srcId="{9B22DBFE-AC65-7643-8F11-0A208999E237}" destId="{6AE63E2E-FE93-D342-83DA-D9FCE78398FB}" srcOrd="3" destOrd="0" presId="urn:microsoft.com/office/officeart/2005/8/layout/chevron2"/>
    <dgm:cxn modelId="{3FD55292-62F1-414F-A564-C22F091D8A12}" type="presParOf" srcId="{9B22DBFE-AC65-7643-8F11-0A208999E237}" destId="{217B9A79-AFBA-0843-B2BC-11F10F5686C3}" srcOrd="4" destOrd="0" presId="urn:microsoft.com/office/officeart/2005/8/layout/chevron2"/>
    <dgm:cxn modelId="{383DEE3F-BC70-3545-89A4-35A03585F03B}" type="presParOf" srcId="{217B9A79-AFBA-0843-B2BC-11F10F5686C3}" destId="{FA07D275-A947-2744-BB20-D536F8953793}" srcOrd="0" destOrd="0" presId="urn:microsoft.com/office/officeart/2005/8/layout/chevron2"/>
    <dgm:cxn modelId="{D97255A6-7D48-6B42-8275-C736175D753B}" type="presParOf" srcId="{217B9A79-AFBA-0843-B2BC-11F10F5686C3}" destId="{DB8A9E93-6ACD-EF42-B3B2-988B4497EC25}" srcOrd="1" destOrd="0" presId="urn:microsoft.com/office/officeart/2005/8/layout/chevron2"/>
    <dgm:cxn modelId="{01D17636-C86B-7D4A-80AF-BFF24AE021D7}" type="presParOf" srcId="{9B22DBFE-AC65-7643-8F11-0A208999E237}" destId="{5284A4F5-8E8E-604D-AAA6-CBE2486D908C}" srcOrd="5" destOrd="0" presId="urn:microsoft.com/office/officeart/2005/8/layout/chevron2"/>
    <dgm:cxn modelId="{2187F0B7-CF8A-DD45-A14C-A059FE05A5C8}" type="presParOf" srcId="{9B22DBFE-AC65-7643-8F11-0A208999E237}" destId="{74248885-0725-0E46-8547-18F1F7545647}" srcOrd="6" destOrd="0" presId="urn:microsoft.com/office/officeart/2005/8/layout/chevron2"/>
    <dgm:cxn modelId="{1BCCDF23-525F-8B42-BF52-FC9EBBE3B510}" type="presParOf" srcId="{74248885-0725-0E46-8547-18F1F7545647}" destId="{F067E178-5466-0446-8B5F-14106FFEF9FD}" srcOrd="0" destOrd="0" presId="urn:microsoft.com/office/officeart/2005/8/layout/chevron2"/>
    <dgm:cxn modelId="{1C3A0533-7B8B-4643-84EB-22AC748BD8E8}" type="presParOf" srcId="{74248885-0725-0E46-8547-18F1F7545647}" destId="{209135BD-1D24-2945-B2D8-F1085E43EF9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E4FFF39C-B490-CD45-80F1-C14DEA00A18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02D9B3-EAF6-5F4B-8117-C662FA03F86D}">
      <dgm:prSet custT="1"/>
      <dgm:spPr/>
      <dgm:t>
        <a:bodyPr/>
        <a:lstStyle/>
        <a:p>
          <a:pPr algn="l"/>
          <a:r>
            <a:rPr lang="en-US" sz="1800" b="0" i="0" dirty="0" err="1"/>
            <a:t>www.linkedin.com</a:t>
          </a:r>
          <a:r>
            <a:rPr lang="en-US" sz="1800" b="0" i="0" dirty="0"/>
            <a:t>/in/</a:t>
          </a:r>
          <a:r>
            <a:rPr lang="en-US" sz="1800" b="0" i="0" dirty="0" err="1"/>
            <a:t>areebly</a:t>
          </a:r>
          <a:endParaRPr lang="en-US" sz="1800" dirty="0"/>
        </a:p>
      </dgm:t>
    </dgm:pt>
    <dgm:pt modelId="{340BD075-D2A4-CF49-9B8E-B45A5015BC5F}" type="parTrans" cxnId="{D411C50E-2B84-F240-B5D7-E1B30623B3CC}">
      <dgm:prSet/>
      <dgm:spPr/>
      <dgm:t>
        <a:bodyPr/>
        <a:lstStyle/>
        <a:p>
          <a:endParaRPr lang="en-US"/>
        </a:p>
      </dgm:t>
    </dgm:pt>
    <dgm:pt modelId="{247F24A7-E6DB-7445-B131-A75D511FED0D}" type="sibTrans" cxnId="{D411C50E-2B84-F240-B5D7-E1B30623B3CC}">
      <dgm:prSet/>
      <dgm:spPr/>
      <dgm:t>
        <a:bodyPr/>
        <a:lstStyle/>
        <a:p>
          <a:endParaRPr lang="en-US"/>
        </a:p>
      </dgm:t>
    </dgm:pt>
    <dgm:pt modelId="{04D664E1-0791-144F-B582-085F12B6ABB7}">
      <dgm:prSet custT="1"/>
      <dgm:spPr/>
      <dgm:t>
        <a:bodyPr/>
        <a:lstStyle/>
        <a:p>
          <a:pPr algn="l"/>
          <a:r>
            <a:rPr lang="en-US" sz="1800" dirty="0"/>
            <a:t>The Sustainable Brain</a:t>
          </a:r>
        </a:p>
      </dgm:t>
    </dgm:pt>
    <dgm:pt modelId="{943A525E-7E44-2C4E-89BE-2CE846CD1BA3}" type="parTrans" cxnId="{112DBF0A-D8DC-7147-9397-F349EF9A2DB5}">
      <dgm:prSet/>
      <dgm:spPr/>
      <dgm:t>
        <a:bodyPr/>
        <a:lstStyle/>
        <a:p>
          <a:endParaRPr lang="en-US"/>
        </a:p>
      </dgm:t>
    </dgm:pt>
    <dgm:pt modelId="{AFDAC535-344E-EB40-8FE2-C28DB0AE4DC0}" type="sibTrans" cxnId="{112DBF0A-D8DC-7147-9397-F349EF9A2DB5}">
      <dgm:prSet/>
      <dgm:spPr/>
      <dgm:t>
        <a:bodyPr/>
        <a:lstStyle/>
        <a:p>
          <a:endParaRPr lang="en-US"/>
        </a:p>
      </dgm:t>
    </dgm:pt>
    <dgm:pt modelId="{A6924110-470E-1746-82CB-37E27C66D6FF}">
      <dgm:prSet custT="1"/>
      <dgm:spPr/>
      <dgm:t>
        <a:bodyPr/>
        <a:lstStyle/>
        <a:p>
          <a:pPr algn="l"/>
          <a:r>
            <a:rPr lang="en-US" sz="1800" dirty="0" err="1"/>
            <a:t>aree@areebly.com</a:t>
          </a:r>
          <a:endParaRPr lang="en-US" sz="1800" dirty="0"/>
        </a:p>
      </dgm:t>
    </dgm:pt>
    <dgm:pt modelId="{92E6B8EC-2019-3A48-A65E-8E53D1355B58}" type="sibTrans" cxnId="{4923DCEC-F244-9A49-B6E1-FC6D5C3AA954}">
      <dgm:prSet/>
      <dgm:spPr/>
      <dgm:t>
        <a:bodyPr/>
        <a:lstStyle/>
        <a:p>
          <a:endParaRPr lang="en-US"/>
        </a:p>
      </dgm:t>
    </dgm:pt>
    <dgm:pt modelId="{0419A71A-AF0B-9F4A-B092-050104FA6AE5}" type="parTrans" cxnId="{4923DCEC-F244-9A49-B6E1-FC6D5C3AA954}">
      <dgm:prSet/>
      <dgm:spPr/>
      <dgm:t>
        <a:bodyPr/>
        <a:lstStyle/>
        <a:p>
          <a:endParaRPr lang="en-US"/>
        </a:p>
      </dgm:t>
    </dgm:pt>
    <dgm:pt modelId="{474AB3CA-3878-C34F-BE26-D01B98422E47}" type="pres">
      <dgm:prSet presAssocID="{E4FFF39C-B490-CD45-80F1-C14DEA00A186}" presName="linearFlow" presStyleCnt="0">
        <dgm:presLayoutVars>
          <dgm:dir/>
          <dgm:resizeHandles val="exact"/>
        </dgm:presLayoutVars>
      </dgm:prSet>
      <dgm:spPr/>
    </dgm:pt>
    <dgm:pt modelId="{EF526537-BB3A-174D-89FF-122BCD7C90E5}" type="pres">
      <dgm:prSet presAssocID="{7002D9B3-EAF6-5F4B-8117-C662FA03F86D}" presName="composite" presStyleCnt="0"/>
      <dgm:spPr/>
    </dgm:pt>
    <dgm:pt modelId="{4F27F4F0-FD44-A94F-849F-1E56107E020F}" type="pres">
      <dgm:prSet presAssocID="{7002D9B3-EAF6-5F4B-8117-C662FA03F86D}" presName="imgShp" presStyleLbl="fgImgPlace1" presStyleIdx="0" presStyleCnt="3"/>
      <dgm:spPr/>
    </dgm:pt>
    <dgm:pt modelId="{9F56A398-D604-124B-A513-3C3F248A6754}" type="pres">
      <dgm:prSet presAssocID="{7002D9B3-EAF6-5F4B-8117-C662FA03F86D}" presName="txShp" presStyleLbl="node1" presStyleIdx="0" presStyleCnt="3">
        <dgm:presLayoutVars>
          <dgm:bulletEnabled val="1"/>
        </dgm:presLayoutVars>
      </dgm:prSet>
      <dgm:spPr/>
    </dgm:pt>
    <dgm:pt modelId="{DD185D8E-EDAA-384D-BC02-DF97AD3CF9A3}" type="pres">
      <dgm:prSet presAssocID="{247F24A7-E6DB-7445-B131-A75D511FED0D}" presName="spacing" presStyleCnt="0"/>
      <dgm:spPr/>
    </dgm:pt>
    <dgm:pt modelId="{CD3E898E-3EB9-7B4C-B236-2E938EB2D16F}" type="pres">
      <dgm:prSet presAssocID="{A6924110-470E-1746-82CB-37E27C66D6FF}" presName="composite" presStyleCnt="0"/>
      <dgm:spPr/>
    </dgm:pt>
    <dgm:pt modelId="{18DCD629-F0F0-1D4E-9132-61EE1B52EE5E}" type="pres">
      <dgm:prSet presAssocID="{A6924110-470E-1746-82CB-37E27C66D6FF}" presName="imgShp" presStyleLbl="fgImgPlace1" presStyleIdx="1" presStyleCnt="3"/>
      <dgm:spPr/>
    </dgm:pt>
    <dgm:pt modelId="{83AE813E-E271-5F46-AFC6-D44E741B0A4F}" type="pres">
      <dgm:prSet presAssocID="{A6924110-470E-1746-82CB-37E27C66D6FF}" presName="txShp" presStyleLbl="node1" presStyleIdx="1" presStyleCnt="3">
        <dgm:presLayoutVars>
          <dgm:bulletEnabled val="1"/>
        </dgm:presLayoutVars>
      </dgm:prSet>
      <dgm:spPr/>
    </dgm:pt>
    <dgm:pt modelId="{E21199B5-EF54-EF46-9A52-CEC61F7E63EF}" type="pres">
      <dgm:prSet presAssocID="{92E6B8EC-2019-3A48-A65E-8E53D1355B58}" presName="spacing" presStyleCnt="0"/>
      <dgm:spPr/>
    </dgm:pt>
    <dgm:pt modelId="{86AA26D8-F448-544C-BE80-8D995D3A2C40}" type="pres">
      <dgm:prSet presAssocID="{04D664E1-0791-144F-B582-085F12B6ABB7}" presName="composite" presStyleCnt="0"/>
      <dgm:spPr/>
    </dgm:pt>
    <dgm:pt modelId="{4F35A37B-42D5-3842-8BFD-439239B84DE9}" type="pres">
      <dgm:prSet presAssocID="{04D664E1-0791-144F-B582-085F12B6ABB7}" presName="imgShp" presStyleLbl="fgImgPlace1" presStyleIdx="2" presStyleCnt="3"/>
      <dgm:spPr/>
    </dgm:pt>
    <dgm:pt modelId="{206A706B-D113-8D40-977A-5099F5C4F5FB}" type="pres">
      <dgm:prSet presAssocID="{04D664E1-0791-144F-B582-085F12B6ABB7}" presName="txShp" presStyleLbl="node1" presStyleIdx="2" presStyleCnt="3">
        <dgm:presLayoutVars>
          <dgm:bulletEnabled val="1"/>
        </dgm:presLayoutVars>
      </dgm:prSet>
      <dgm:spPr/>
    </dgm:pt>
  </dgm:ptLst>
  <dgm:cxnLst>
    <dgm:cxn modelId="{112DBF0A-D8DC-7147-9397-F349EF9A2DB5}" srcId="{E4FFF39C-B490-CD45-80F1-C14DEA00A186}" destId="{04D664E1-0791-144F-B582-085F12B6ABB7}" srcOrd="2" destOrd="0" parTransId="{943A525E-7E44-2C4E-89BE-2CE846CD1BA3}" sibTransId="{AFDAC535-344E-EB40-8FE2-C28DB0AE4DC0}"/>
    <dgm:cxn modelId="{D411C50E-2B84-F240-B5D7-E1B30623B3CC}" srcId="{E4FFF39C-B490-CD45-80F1-C14DEA00A186}" destId="{7002D9B3-EAF6-5F4B-8117-C662FA03F86D}" srcOrd="0" destOrd="0" parTransId="{340BD075-D2A4-CF49-9B8E-B45A5015BC5F}" sibTransId="{247F24A7-E6DB-7445-B131-A75D511FED0D}"/>
    <dgm:cxn modelId="{36408965-F52F-7944-9F96-5518B6FDEF7F}" type="presOf" srcId="{04D664E1-0791-144F-B582-085F12B6ABB7}" destId="{206A706B-D113-8D40-977A-5099F5C4F5FB}" srcOrd="0" destOrd="0" presId="urn:microsoft.com/office/officeart/2005/8/layout/vList3"/>
    <dgm:cxn modelId="{0CD3ADC4-AAF7-4344-B4A9-E43BF2FE6BE8}" type="presOf" srcId="{7002D9B3-EAF6-5F4B-8117-C662FA03F86D}" destId="{9F56A398-D604-124B-A513-3C3F248A6754}" srcOrd="0" destOrd="0" presId="urn:microsoft.com/office/officeart/2005/8/layout/vList3"/>
    <dgm:cxn modelId="{173A93CF-2CFB-2540-8F83-B6C23CCD844B}" type="presOf" srcId="{A6924110-470E-1746-82CB-37E27C66D6FF}" destId="{83AE813E-E271-5F46-AFC6-D44E741B0A4F}" srcOrd="0" destOrd="0" presId="urn:microsoft.com/office/officeart/2005/8/layout/vList3"/>
    <dgm:cxn modelId="{4923DCEC-F244-9A49-B6E1-FC6D5C3AA954}" srcId="{E4FFF39C-B490-CD45-80F1-C14DEA00A186}" destId="{A6924110-470E-1746-82CB-37E27C66D6FF}" srcOrd="1" destOrd="0" parTransId="{0419A71A-AF0B-9F4A-B092-050104FA6AE5}" sibTransId="{92E6B8EC-2019-3A48-A65E-8E53D1355B58}"/>
    <dgm:cxn modelId="{ADFDDFF9-CD43-E543-855B-6B3BB9F94AD9}" type="presOf" srcId="{E4FFF39C-B490-CD45-80F1-C14DEA00A186}" destId="{474AB3CA-3878-C34F-BE26-D01B98422E47}" srcOrd="0" destOrd="0" presId="urn:microsoft.com/office/officeart/2005/8/layout/vList3"/>
    <dgm:cxn modelId="{D07462E8-09C3-7543-B011-3021A179ECFE}" type="presParOf" srcId="{474AB3CA-3878-C34F-BE26-D01B98422E47}" destId="{EF526537-BB3A-174D-89FF-122BCD7C90E5}" srcOrd="0" destOrd="0" presId="urn:microsoft.com/office/officeart/2005/8/layout/vList3"/>
    <dgm:cxn modelId="{ACB09654-AC83-C740-86BB-6D341E640E7D}" type="presParOf" srcId="{EF526537-BB3A-174D-89FF-122BCD7C90E5}" destId="{4F27F4F0-FD44-A94F-849F-1E56107E020F}" srcOrd="0" destOrd="0" presId="urn:microsoft.com/office/officeart/2005/8/layout/vList3"/>
    <dgm:cxn modelId="{ADF7390D-3348-0C49-9228-BE87E10A3CD7}" type="presParOf" srcId="{EF526537-BB3A-174D-89FF-122BCD7C90E5}" destId="{9F56A398-D604-124B-A513-3C3F248A6754}" srcOrd="1" destOrd="0" presId="urn:microsoft.com/office/officeart/2005/8/layout/vList3"/>
    <dgm:cxn modelId="{E0570B8B-981A-8D46-994D-9758496C1EDA}" type="presParOf" srcId="{474AB3CA-3878-C34F-BE26-D01B98422E47}" destId="{DD185D8E-EDAA-384D-BC02-DF97AD3CF9A3}" srcOrd="1" destOrd="0" presId="urn:microsoft.com/office/officeart/2005/8/layout/vList3"/>
    <dgm:cxn modelId="{036B81C5-EAA8-7147-AA56-6527C0EA90A9}" type="presParOf" srcId="{474AB3CA-3878-C34F-BE26-D01B98422E47}" destId="{CD3E898E-3EB9-7B4C-B236-2E938EB2D16F}" srcOrd="2" destOrd="0" presId="urn:microsoft.com/office/officeart/2005/8/layout/vList3"/>
    <dgm:cxn modelId="{5349A233-9267-A94A-A97E-F0064F0A38A4}" type="presParOf" srcId="{CD3E898E-3EB9-7B4C-B236-2E938EB2D16F}" destId="{18DCD629-F0F0-1D4E-9132-61EE1B52EE5E}" srcOrd="0" destOrd="0" presId="urn:microsoft.com/office/officeart/2005/8/layout/vList3"/>
    <dgm:cxn modelId="{DD87E9E7-A0B3-EE43-B656-D3138A377A7E}" type="presParOf" srcId="{CD3E898E-3EB9-7B4C-B236-2E938EB2D16F}" destId="{83AE813E-E271-5F46-AFC6-D44E741B0A4F}" srcOrd="1" destOrd="0" presId="urn:microsoft.com/office/officeart/2005/8/layout/vList3"/>
    <dgm:cxn modelId="{D95E5F25-1969-104A-8C34-B04DAF5C6737}" type="presParOf" srcId="{474AB3CA-3878-C34F-BE26-D01B98422E47}" destId="{E21199B5-EF54-EF46-9A52-CEC61F7E63EF}" srcOrd="3" destOrd="0" presId="urn:microsoft.com/office/officeart/2005/8/layout/vList3"/>
    <dgm:cxn modelId="{7E247138-FEF8-044F-BAB2-0FC869ED6C05}" type="presParOf" srcId="{474AB3CA-3878-C34F-BE26-D01B98422E47}" destId="{86AA26D8-F448-544C-BE80-8D995D3A2C40}" srcOrd="4" destOrd="0" presId="urn:microsoft.com/office/officeart/2005/8/layout/vList3"/>
    <dgm:cxn modelId="{18924774-95E2-8847-A94A-AFE2735437B3}" type="presParOf" srcId="{86AA26D8-F448-544C-BE80-8D995D3A2C40}" destId="{4F35A37B-42D5-3842-8BFD-439239B84DE9}" srcOrd="0" destOrd="0" presId="urn:microsoft.com/office/officeart/2005/8/layout/vList3"/>
    <dgm:cxn modelId="{C6CF3844-1AFF-9440-8BEB-08E7A601E91A}" type="presParOf" srcId="{86AA26D8-F448-544C-BE80-8D995D3A2C40}" destId="{206A706B-D113-8D40-977A-5099F5C4F5F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DEC37B-9C87-EE4B-9479-5AD916D5F39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C36637-EE78-444B-8BB9-986F1B136A14}">
      <dgm:prSet/>
      <dgm:spPr/>
      <dgm:t>
        <a:bodyPr/>
        <a:lstStyle/>
        <a:p>
          <a:r>
            <a:rPr lang="en-US"/>
            <a:t>Time Management</a:t>
          </a:r>
          <a:endParaRPr lang="en-US" dirty="0"/>
        </a:p>
      </dgm:t>
    </dgm:pt>
    <dgm:pt modelId="{08E62D7B-AA0F-E14A-922E-C9BD3101D4B6}" type="parTrans" cxnId="{69424225-0DC7-734B-86B3-D199EDEC17C5}">
      <dgm:prSet/>
      <dgm:spPr/>
      <dgm:t>
        <a:bodyPr/>
        <a:lstStyle/>
        <a:p>
          <a:endParaRPr lang="en-US"/>
        </a:p>
      </dgm:t>
    </dgm:pt>
    <dgm:pt modelId="{7DC05DAE-4728-EC40-A3F9-77E23273DECF}" type="sibTrans" cxnId="{69424225-0DC7-734B-86B3-D199EDEC17C5}">
      <dgm:prSet/>
      <dgm:spPr/>
      <dgm:t>
        <a:bodyPr/>
        <a:lstStyle/>
        <a:p>
          <a:endParaRPr lang="en-US"/>
        </a:p>
      </dgm:t>
    </dgm:pt>
    <dgm:pt modelId="{F4F88157-6929-7D4A-B808-BC4D3AD83D28}">
      <dgm:prSet/>
      <dgm:spPr/>
      <dgm:t>
        <a:bodyPr/>
        <a:lstStyle/>
        <a:p>
          <a:r>
            <a:rPr lang="en-US" dirty="0"/>
            <a:t>Personal</a:t>
          </a:r>
        </a:p>
      </dgm:t>
    </dgm:pt>
    <dgm:pt modelId="{9C7B1C17-B201-9043-84DD-87B14D87DCF0}" type="parTrans" cxnId="{2337E10F-6826-6648-9856-97D47CC914C1}">
      <dgm:prSet/>
      <dgm:spPr/>
      <dgm:t>
        <a:bodyPr/>
        <a:lstStyle/>
        <a:p>
          <a:endParaRPr lang="en-US"/>
        </a:p>
      </dgm:t>
    </dgm:pt>
    <dgm:pt modelId="{00984C66-DA3D-5D4A-AB19-F1C3273EDD6A}" type="sibTrans" cxnId="{2337E10F-6826-6648-9856-97D47CC914C1}">
      <dgm:prSet/>
      <dgm:spPr/>
      <dgm:t>
        <a:bodyPr/>
        <a:lstStyle/>
        <a:p>
          <a:endParaRPr lang="en-US"/>
        </a:p>
      </dgm:t>
    </dgm:pt>
    <dgm:pt modelId="{CA9E20AD-B14D-694B-93BA-869DD32EF6EB}">
      <dgm:prSet/>
      <dgm:spPr/>
      <dgm:t>
        <a:bodyPr/>
        <a:lstStyle/>
        <a:p>
          <a:r>
            <a:rPr lang="en-US" dirty="0"/>
            <a:t>Efficiency</a:t>
          </a:r>
        </a:p>
      </dgm:t>
    </dgm:pt>
    <dgm:pt modelId="{212B61A2-3087-E14D-BD73-9552267F5520}" type="parTrans" cxnId="{1DA6FEF2-BB27-DD4C-B638-E33FFE93F745}">
      <dgm:prSet/>
      <dgm:spPr/>
      <dgm:t>
        <a:bodyPr/>
        <a:lstStyle/>
        <a:p>
          <a:endParaRPr lang="en-US"/>
        </a:p>
      </dgm:t>
    </dgm:pt>
    <dgm:pt modelId="{A9713D3A-7786-C842-9D1A-DC434BABACAF}" type="sibTrans" cxnId="{1DA6FEF2-BB27-DD4C-B638-E33FFE93F745}">
      <dgm:prSet/>
      <dgm:spPr/>
      <dgm:t>
        <a:bodyPr/>
        <a:lstStyle/>
        <a:p>
          <a:endParaRPr lang="en-US"/>
        </a:p>
      </dgm:t>
    </dgm:pt>
    <dgm:pt modelId="{4E550FF3-1BEA-114F-BBED-5589EA2BF3C3}">
      <dgm:prSet/>
      <dgm:spPr/>
      <dgm:t>
        <a:bodyPr/>
        <a:lstStyle/>
        <a:p>
          <a:r>
            <a:rPr lang="en-US" dirty="0"/>
            <a:t>Project Management</a:t>
          </a:r>
        </a:p>
      </dgm:t>
    </dgm:pt>
    <dgm:pt modelId="{74F9C727-302B-A74F-AC09-82530C229C45}" type="parTrans" cxnId="{4A4F40F9-FE7F-2E47-9AA5-C850D28DC75E}">
      <dgm:prSet/>
      <dgm:spPr/>
      <dgm:t>
        <a:bodyPr/>
        <a:lstStyle/>
        <a:p>
          <a:endParaRPr lang="en-US"/>
        </a:p>
      </dgm:t>
    </dgm:pt>
    <dgm:pt modelId="{7449F91D-4447-9340-9E63-2FD937DAE041}" type="sibTrans" cxnId="{4A4F40F9-FE7F-2E47-9AA5-C850D28DC75E}">
      <dgm:prSet/>
      <dgm:spPr/>
      <dgm:t>
        <a:bodyPr/>
        <a:lstStyle/>
        <a:p>
          <a:endParaRPr lang="en-US"/>
        </a:p>
      </dgm:t>
    </dgm:pt>
    <dgm:pt modelId="{5FBB3B1B-9F2C-7249-90F5-2076BF8A2F9F}">
      <dgm:prSet/>
      <dgm:spPr/>
      <dgm:t>
        <a:bodyPr/>
        <a:lstStyle/>
        <a:p>
          <a:r>
            <a:rPr lang="en-US" dirty="0"/>
            <a:t>Team</a:t>
          </a:r>
        </a:p>
      </dgm:t>
    </dgm:pt>
    <dgm:pt modelId="{54FBB54B-4771-244C-9CEC-335720557C84}" type="parTrans" cxnId="{251C8224-6FB6-9540-A35D-DD22B8E152B2}">
      <dgm:prSet/>
      <dgm:spPr/>
      <dgm:t>
        <a:bodyPr/>
        <a:lstStyle/>
        <a:p>
          <a:endParaRPr lang="en-US"/>
        </a:p>
      </dgm:t>
    </dgm:pt>
    <dgm:pt modelId="{AAB281B2-906D-2844-9D38-5E9AC3786C11}" type="sibTrans" cxnId="{251C8224-6FB6-9540-A35D-DD22B8E152B2}">
      <dgm:prSet/>
      <dgm:spPr/>
      <dgm:t>
        <a:bodyPr/>
        <a:lstStyle/>
        <a:p>
          <a:endParaRPr lang="en-US"/>
        </a:p>
      </dgm:t>
    </dgm:pt>
    <dgm:pt modelId="{A384EB19-14A8-DE41-A5D3-1D05D2436813}">
      <dgm:prSet/>
      <dgm:spPr/>
      <dgm:t>
        <a:bodyPr/>
        <a:lstStyle/>
        <a:p>
          <a:r>
            <a:rPr lang="en-US" dirty="0"/>
            <a:t>Execution</a:t>
          </a:r>
        </a:p>
      </dgm:t>
    </dgm:pt>
    <dgm:pt modelId="{9E0B5AA8-B4C8-DE44-A269-474480557974}" type="parTrans" cxnId="{811C6164-BDD8-AA4F-97A7-ACCB4E59396D}">
      <dgm:prSet/>
      <dgm:spPr/>
      <dgm:t>
        <a:bodyPr/>
        <a:lstStyle/>
        <a:p>
          <a:endParaRPr lang="en-US"/>
        </a:p>
      </dgm:t>
    </dgm:pt>
    <dgm:pt modelId="{C410C8BB-7474-0F49-A512-D7A531DC52C9}" type="sibTrans" cxnId="{811C6164-BDD8-AA4F-97A7-ACCB4E59396D}">
      <dgm:prSet/>
      <dgm:spPr/>
      <dgm:t>
        <a:bodyPr/>
        <a:lstStyle/>
        <a:p>
          <a:endParaRPr lang="en-US"/>
        </a:p>
      </dgm:t>
    </dgm:pt>
    <dgm:pt modelId="{B109341E-610D-AD44-8B2F-FA79D95D951F}">
      <dgm:prSet/>
      <dgm:spPr/>
      <dgm:t>
        <a:bodyPr/>
        <a:lstStyle/>
        <a:p>
          <a:r>
            <a:rPr lang="en-US" dirty="0"/>
            <a:t>Daily</a:t>
          </a:r>
        </a:p>
      </dgm:t>
    </dgm:pt>
    <dgm:pt modelId="{EE03A882-6132-6C45-B5FD-28A99B9E6825}" type="parTrans" cxnId="{B72601D8-FECD-0844-AF6E-A222D8776129}">
      <dgm:prSet/>
      <dgm:spPr/>
      <dgm:t>
        <a:bodyPr/>
        <a:lstStyle/>
        <a:p>
          <a:endParaRPr lang="en-US"/>
        </a:p>
      </dgm:t>
    </dgm:pt>
    <dgm:pt modelId="{2695692C-B360-7646-966A-82C826F80341}" type="sibTrans" cxnId="{B72601D8-FECD-0844-AF6E-A222D8776129}">
      <dgm:prSet/>
      <dgm:spPr/>
      <dgm:t>
        <a:bodyPr/>
        <a:lstStyle/>
        <a:p>
          <a:endParaRPr lang="en-US"/>
        </a:p>
      </dgm:t>
    </dgm:pt>
    <dgm:pt modelId="{59CB5F49-8F55-F54C-8FF3-038D83F6E42C}">
      <dgm:prSet/>
      <dgm:spPr/>
      <dgm:t>
        <a:bodyPr/>
        <a:lstStyle/>
        <a:p>
          <a:r>
            <a:rPr lang="en-US" dirty="0"/>
            <a:t>Defined time</a:t>
          </a:r>
        </a:p>
      </dgm:t>
    </dgm:pt>
    <dgm:pt modelId="{D439454A-ECD6-EB44-9185-7FCE9552DA23}" type="parTrans" cxnId="{1701A4DE-527C-6C4B-9F9D-DA0AED790109}">
      <dgm:prSet/>
      <dgm:spPr/>
      <dgm:t>
        <a:bodyPr/>
        <a:lstStyle/>
        <a:p>
          <a:endParaRPr lang="en-US"/>
        </a:p>
      </dgm:t>
    </dgm:pt>
    <dgm:pt modelId="{94F5E8B1-28D4-4247-BA5E-EC5C9FD9C4A2}" type="sibTrans" cxnId="{1701A4DE-527C-6C4B-9F9D-DA0AED790109}">
      <dgm:prSet/>
      <dgm:spPr/>
      <dgm:t>
        <a:bodyPr/>
        <a:lstStyle/>
        <a:p>
          <a:endParaRPr lang="en-US"/>
        </a:p>
      </dgm:t>
    </dgm:pt>
    <dgm:pt modelId="{13A8698D-98B4-C047-9A76-11AF84D90602}">
      <dgm:prSet/>
      <dgm:spPr/>
      <dgm:t>
        <a:bodyPr/>
        <a:lstStyle/>
        <a:p>
          <a:r>
            <a:rPr lang="en-US" dirty="0"/>
            <a:t>Sustainability</a:t>
          </a:r>
        </a:p>
      </dgm:t>
    </dgm:pt>
    <dgm:pt modelId="{BB13CCEA-463B-EF40-A534-F6D08462F0CC}" type="parTrans" cxnId="{00CA77C3-CBA2-9D4C-9A16-B3F92B52A06A}">
      <dgm:prSet/>
      <dgm:spPr/>
      <dgm:t>
        <a:bodyPr/>
        <a:lstStyle/>
        <a:p>
          <a:endParaRPr lang="en-US"/>
        </a:p>
      </dgm:t>
    </dgm:pt>
    <dgm:pt modelId="{ACF76F9F-B9B8-8544-B2AD-43B47DAF6D94}" type="sibTrans" cxnId="{00CA77C3-CBA2-9D4C-9A16-B3F92B52A06A}">
      <dgm:prSet/>
      <dgm:spPr/>
      <dgm:t>
        <a:bodyPr/>
        <a:lstStyle/>
        <a:p>
          <a:endParaRPr lang="en-US"/>
        </a:p>
      </dgm:t>
    </dgm:pt>
    <dgm:pt modelId="{C742B094-0670-4F49-97FD-4CD10DE8CB2F}">
      <dgm:prSet/>
      <dgm:spPr/>
      <dgm:t>
        <a:bodyPr/>
        <a:lstStyle/>
        <a:p>
          <a:r>
            <a:rPr lang="en-US" dirty="0"/>
            <a:t>Collaboration</a:t>
          </a:r>
        </a:p>
      </dgm:t>
    </dgm:pt>
    <dgm:pt modelId="{40E48373-8E49-BC49-8D85-9A793D36D11F}" type="parTrans" cxnId="{61661BB8-16B2-404A-B10A-2E206FDE1948}">
      <dgm:prSet/>
      <dgm:spPr/>
      <dgm:t>
        <a:bodyPr/>
        <a:lstStyle/>
        <a:p>
          <a:endParaRPr lang="en-US"/>
        </a:p>
      </dgm:t>
    </dgm:pt>
    <dgm:pt modelId="{9C86AC20-DBF4-9449-9E9D-91A12F990FA7}" type="sibTrans" cxnId="{61661BB8-16B2-404A-B10A-2E206FDE1948}">
      <dgm:prSet/>
      <dgm:spPr/>
      <dgm:t>
        <a:bodyPr/>
        <a:lstStyle/>
        <a:p>
          <a:endParaRPr lang="en-US"/>
        </a:p>
      </dgm:t>
    </dgm:pt>
    <dgm:pt modelId="{49356D81-655F-4140-BB6B-AF32EE87EC31}" type="pres">
      <dgm:prSet presAssocID="{78DEC37B-9C87-EE4B-9479-5AD916D5F39A}" presName="Name0" presStyleCnt="0">
        <dgm:presLayoutVars>
          <dgm:dir/>
          <dgm:animLvl val="lvl"/>
          <dgm:resizeHandles val="exact"/>
        </dgm:presLayoutVars>
      </dgm:prSet>
      <dgm:spPr/>
    </dgm:pt>
    <dgm:pt modelId="{2E0A71AE-D7C3-E043-AF42-54114E5902C1}" type="pres">
      <dgm:prSet presAssocID="{B7C36637-EE78-444B-8BB9-986F1B136A14}" presName="composite" presStyleCnt="0"/>
      <dgm:spPr/>
    </dgm:pt>
    <dgm:pt modelId="{4996BF3B-791D-2344-9996-780824294758}" type="pres">
      <dgm:prSet presAssocID="{B7C36637-EE78-444B-8BB9-986F1B136A1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B476C9BA-A710-5944-8234-AE7F44BD5EDE}" type="pres">
      <dgm:prSet presAssocID="{B7C36637-EE78-444B-8BB9-986F1B136A14}" presName="desTx" presStyleLbl="alignAccFollowNode1" presStyleIdx="0" presStyleCnt="2">
        <dgm:presLayoutVars>
          <dgm:bulletEnabled val="1"/>
        </dgm:presLayoutVars>
      </dgm:prSet>
      <dgm:spPr/>
    </dgm:pt>
    <dgm:pt modelId="{7D0314E5-CFCC-9D45-B8BD-9A9A8BEDD950}" type="pres">
      <dgm:prSet presAssocID="{7DC05DAE-4728-EC40-A3F9-77E23273DECF}" presName="space" presStyleCnt="0"/>
      <dgm:spPr/>
    </dgm:pt>
    <dgm:pt modelId="{5CEA5F7E-4722-4447-828F-1A7A9430A254}" type="pres">
      <dgm:prSet presAssocID="{4E550FF3-1BEA-114F-BBED-5589EA2BF3C3}" presName="composite" presStyleCnt="0"/>
      <dgm:spPr/>
    </dgm:pt>
    <dgm:pt modelId="{816D85F2-ADFC-C44D-B71C-96C26A5FF6EE}" type="pres">
      <dgm:prSet presAssocID="{4E550FF3-1BEA-114F-BBED-5589EA2BF3C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55200F0B-CC2B-9C49-B3D1-35458D1C9AFE}" type="pres">
      <dgm:prSet presAssocID="{4E550FF3-1BEA-114F-BBED-5589EA2BF3C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1C87D08-3CFA-664F-A3F5-08FF23E95A20}" type="presOf" srcId="{4E550FF3-1BEA-114F-BBED-5589EA2BF3C3}" destId="{816D85F2-ADFC-C44D-B71C-96C26A5FF6EE}" srcOrd="0" destOrd="0" presId="urn:microsoft.com/office/officeart/2005/8/layout/hList1"/>
    <dgm:cxn modelId="{D9A5AE0B-63AE-2147-BEEB-02F04FF1C05D}" type="presOf" srcId="{CA9E20AD-B14D-694B-93BA-869DD32EF6EB}" destId="{B476C9BA-A710-5944-8234-AE7F44BD5EDE}" srcOrd="0" destOrd="1" presId="urn:microsoft.com/office/officeart/2005/8/layout/hList1"/>
    <dgm:cxn modelId="{E8A7960C-0E8A-4044-A9B9-12B2F2CF3EAE}" type="presOf" srcId="{A384EB19-14A8-DE41-A5D3-1D05D2436813}" destId="{55200F0B-CC2B-9C49-B3D1-35458D1C9AFE}" srcOrd="0" destOrd="1" presId="urn:microsoft.com/office/officeart/2005/8/layout/hList1"/>
    <dgm:cxn modelId="{2337E10F-6826-6648-9856-97D47CC914C1}" srcId="{B7C36637-EE78-444B-8BB9-986F1B136A14}" destId="{F4F88157-6929-7D4A-B808-BC4D3AD83D28}" srcOrd="0" destOrd="0" parTransId="{9C7B1C17-B201-9043-84DD-87B14D87DCF0}" sibTransId="{00984C66-DA3D-5D4A-AB19-F1C3273EDD6A}"/>
    <dgm:cxn modelId="{C39CA511-DE50-AE4D-B5D9-5579FACCA05F}" type="presOf" srcId="{78DEC37B-9C87-EE4B-9479-5AD916D5F39A}" destId="{49356D81-655F-4140-BB6B-AF32EE87EC31}" srcOrd="0" destOrd="0" presId="urn:microsoft.com/office/officeart/2005/8/layout/hList1"/>
    <dgm:cxn modelId="{251C8224-6FB6-9540-A35D-DD22B8E152B2}" srcId="{4E550FF3-1BEA-114F-BBED-5589EA2BF3C3}" destId="{5FBB3B1B-9F2C-7249-90F5-2076BF8A2F9F}" srcOrd="0" destOrd="0" parTransId="{54FBB54B-4771-244C-9CEC-335720557C84}" sibTransId="{AAB281B2-906D-2844-9D38-5E9AC3786C11}"/>
    <dgm:cxn modelId="{69424225-0DC7-734B-86B3-D199EDEC17C5}" srcId="{78DEC37B-9C87-EE4B-9479-5AD916D5F39A}" destId="{B7C36637-EE78-444B-8BB9-986F1B136A14}" srcOrd="0" destOrd="0" parTransId="{08E62D7B-AA0F-E14A-922E-C9BD3101D4B6}" sibTransId="{7DC05DAE-4728-EC40-A3F9-77E23273DECF}"/>
    <dgm:cxn modelId="{50F4BF3B-597E-EE49-8478-D118F131D294}" type="presOf" srcId="{59CB5F49-8F55-F54C-8FF3-038D83F6E42C}" destId="{55200F0B-CC2B-9C49-B3D1-35458D1C9AFE}" srcOrd="0" destOrd="3" presId="urn:microsoft.com/office/officeart/2005/8/layout/hList1"/>
    <dgm:cxn modelId="{A850144F-FB15-F94D-81FC-97B2E758EAB2}" type="presOf" srcId="{13A8698D-98B4-C047-9A76-11AF84D90602}" destId="{B476C9BA-A710-5944-8234-AE7F44BD5EDE}" srcOrd="0" destOrd="2" presId="urn:microsoft.com/office/officeart/2005/8/layout/hList1"/>
    <dgm:cxn modelId="{811C6164-BDD8-AA4F-97A7-ACCB4E59396D}" srcId="{4E550FF3-1BEA-114F-BBED-5589EA2BF3C3}" destId="{A384EB19-14A8-DE41-A5D3-1D05D2436813}" srcOrd="1" destOrd="0" parTransId="{9E0B5AA8-B4C8-DE44-A269-474480557974}" sibTransId="{C410C8BB-7474-0F49-A512-D7A531DC52C9}"/>
    <dgm:cxn modelId="{A4F3BF78-9A4A-314F-BA6A-05E9B2594464}" type="presOf" srcId="{C742B094-0670-4F49-97FD-4CD10DE8CB2F}" destId="{55200F0B-CC2B-9C49-B3D1-35458D1C9AFE}" srcOrd="0" destOrd="2" presId="urn:microsoft.com/office/officeart/2005/8/layout/hList1"/>
    <dgm:cxn modelId="{472B3881-3E2A-D141-8764-53B39DF1EF9C}" type="presOf" srcId="{B109341E-610D-AD44-8B2F-FA79D95D951F}" destId="{B476C9BA-A710-5944-8234-AE7F44BD5EDE}" srcOrd="0" destOrd="3" presId="urn:microsoft.com/office/officeart/2005/8/layout/hList1"/>
    <dgm:cxn modelId="{F0F4A484-F9F3-A44C-94D3-12EF9FEE81A5}" type="presOf" srcId="{F4F88157-6929-7D4A-B808-BC4D3AD83D28}" destId="{B476C9BA-A710-5944-8234-AE7F44BD5EDE}" srcOrd="0" destOrd="0" presId="urn:microsoft.com/office/officeart/2005/8/layout/hList1"/>
    <dgm:cxn modelId="{61661BB8-16B2-404A-B10A-2E206FDE1948}" srcId="{4E550FF3-1BEA-114F-BBED-5589EA2BF3C3}" destId="{C742B094-0670-4F49-97FD-4CD10DE8CB2F}" srcOrd="2" destOrd="0" parTransId="{40E48373-8E49-BC49-8D85-9A793D36D11F}" sibTransId="{9C86AC20-DBF4-9449-9E9D-91A12F990FA7}"/>
    <dgm:cxn modelId="{00CA77C3-CBA2-9D4C-9A16-B3F92B52A06A}" srcId="{B7C36637-EE78-444B-8BB9-986F1B136A14}" destId="{13A8698D-98B4-C047-9A76-11AF84D90602}" srcOrd="2" destOrd="0" parTransId="{BB13CCEA-463B-EF40-A534-F6D08462F0CC}" sibTransId="{ACF76F9F-B9B8-8544-B2AD-43B47DAF6D94}"/>
    <dgm:cxn modelId="{B72601D8-FECD-0844-AF6E-A222D8776129}" srcId="{B7C36637-EE78-444B-8BB9-986F1B136A14}" destId="{B109341E-610D-AD44-8B2F-FA79D95D951F}" srcOrd="3" destOrd="0" parTransId="{EE03A882-6132-6C45-B5FD-28A99B9E6825}" sibTransId="{2695692C-B360-7646-966A-82C826F80341}"/>
    <dgm:cxn modelId="{1701A4DE-527C-6C4B-9F9D-DA0AED790109}" srcId="{4E550FF3-1BEA-114F-BBED-5589EA2BF3C3}" destId="{59CB5F49-8F55-F54C-8FF3-038D83F6E42C}" srcOrd="3" destOrd="0" parTransId="{D439454A-ECD6-EB44-9185-7FCE9552DA23}" sibTransId="{94F5E8B1-28D4-4247-BA5E-EC5C9FD9C4A2}"/>
    <dgm:cxn modelId="{35936EEB-A079-4F4B-8A7F-D155395219B4}" type="presOf" srcId="{B7C36637-EE78-444B-8BB9-986F1B136A14}" destId="{4996BF3B-791D-2344-9996-780824294758}" srcOrd="0" destOrd="0" presId="urn:microsoft.com/office/officeart/2005/8/layout/hList1"/>
    <dgm:cxn modelId="{1DA6FEF2-BB27-DD4C-B638-E33FFE93F745}" srcId="{B7C36637-EE78-444B-8BB9-986F1B136A14}" destId="{CA9E20AD-B14D-694B-93BA-869DD32EF6EB}" srcOrd="1" destOrd="0" parTransId="{212B61A2-3087-E14D-BD73-9552267F5520}" sibTransId="{A9713D3A-7786-C842-9D1A-DC434BABACAF}"/>
    <dgm:cxn modelId="{139942F3-6743-F149-9398-79758318921B}" type="presOf" srcId="{5FBB3B1B-9F2C-7249-90F5-2076BF8A2F9F}" destId="{55200F0B-CC2B-9C49-B3D1-35458D1C9AFE}" srcOrd="0" destOrd="0" presId="urn:microsoft.com/office/officeart/2005/8/layout/hList1"/>
    <dgm:cxn modelId="{4A4F40F9-FE7F-2E47-9AA5-C850D28DC75E}" srcId="{78DEC37B-9C87-EE4B-9479-5AD916D5F39A}" destId="{4E550FF3-1BEA-114F-BBED-5589EA2BF3C3}" srcOrd="1" destOrd="0" parTransId="{74F9C727-302B-A74F-AC09-82530C229C45}" sibTransId="{7449F91D-4447-9340-9E63-2FD937DAE041}"/>
    <dgm:cxn modelId="{367E81EA-7E84-5746-B4B8-1BCD7D8F14A6}" type="presParOf" srcId="{49356D81-655F-4140-BB6B-AF32EE87EC31}" destId="{2E0A71AE-D7C3-E043-AF42-54114E5902C1}" srcOrd="0" destOrd="0" presId="urn:microsoft.com/office/officeart/2005/8/layout/hList1"/>
    <dgm:cxn modelId="{1D15BCFF-337B-004C-AD1B-1DAA2642182B}" type="presParOf" srcId="{2E0A71AE-D7C3-E043-AF42-54114E5902C1}" destId="{4996BF3B-791D-2344-9996-780824294758}" srcOrd="0" destOrd="0" presId="urn:microsoft.com/office/officeart/2005/8/layout/hList1"/>
    <dgm:cxn modelId="{FC70D873-B92B-CA43-A0DA-9B8C0276A950}" type="presParOf" srcId="{2E0A71AE-D7C3-E043-AF42-54114E5902C1}" destId="{B476C9BA-A710-5944-8234-AE7F44BD5EDE}" srcOrd="1" destOrd="0" presId="urn:microsoft.com/office/officeart/2005/8/layout/hList1"/>
    <dgm:cxn modelId="{E55FCDB9-05C3-214C-B5DC-AB9CA74ECAF5}" type="presParOf" srcId="{49356D81-655F-4140-BB6B-AF32EE87EC31}" destId="{7D0314E5-CFCC-9D45-B8BD-9A9A8BEDD950}" srcOrd="1" destOrd="0" presId="urn:microsoft.com/office/officeart/2005/8/layout/hList1"/>
    <dgm:cxn modelId="{EDED6F45-907C-224C-9248-727547F5E0FE}" type="presParOf" srcId="{49356D81-655F-4140-BB6B-AF32EE87EC31}" destId="{5CEA5F7E-4722-4447-828F-1A7A9430A254}" srcOrd="2" destOrd="0" presId="urn:microsoft.com/office/officeart/2005/8/layout/hList1"/>
    <dgm:cxn modelId="{AD9D6345-EB33-8A4F-95AC-13B9261890FD}" type="presParOf" srcId="{5CEA5F7E-4722-4447-828F-1A7A9430A254}" destId="{816D85F2-ADFC-C44D-B71C-96C26A5FF6EE}" srcOrd="0" destOrd="0" presId="urn:microsoft.com/office/officeart/2005/8/layout/hList1"/>
    <dgm:cxn modelId="{1A183CC3-AAA9-4146-92CB-D77D9A399756}" type="presParOf" srcId="{5CEA5F7E-4722-4447-828F-1A7A9430A254}" destId="{55200F0B-CC2B-9C49-B3D1-35458D1C9A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DEC37B-9C87-EE4B-9479-5AD916D5F39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C36637-EE78-444B-8BB9-986F1B136A14}">
      <dgm:prSet/>
      <dgm:spPr/>
      <dgm:t>
        <a:bodyPr/>
        <a:lstStyle/>
        <a:p>
          <a:r>
            <a:rPr lang="en-US" dirty="0"/>
            <a:t>Time Management</a:t>
          </a:r>
        </a:p>
      </dgm:t>
    </dgm:pt>
    <dgm:pt modelId="{08E62D7B-AA0F-E14A-922E-C9BD3101D4B6}" type="parTrans" cxnId="{69424225-0DC7-734B-86B3-D199EDEC17C5}">
      <dgm:prSet/>
      <dgm:spPr/>
      <dgm:t>
        <a:bodyPr/>
        <a:lstStyle/>
        <a:p>
          <a:endParaRPr lang="en-US"/>
        </a:p>
      </dgm:t>
    </dgm:pt>
    <dgm:pt modelId="{7DC05DAE-4728-EC40-A3F9-77E23273DECF}" type="sibTrans" cxnId="{69424225-0DC7-734B-86B3-D199EDEC17C5}">
      <dgm:prSet/>
      <dgm:spPr/>
      <dgm:t>
        <a:bodyPr/>
        <a:lstStyle/>
        <a:p>
          <a:endParaRPr lang="en-US"/>
        </a:p>
      </dgm:t>
    </dgm:pt>
    <dgm:pt modelId="{F4F88157-6929-7D4A-B808-BC4D3AD83D28}">
      <dgm:prSet/>
      <dgm:spPr/>
      <dgm:t>
        <a:bodyPr/>
        <a:lstStyle/>
        <a:p>
          <a:r>
            <a:rPr lang="en-US" dirty="0"/>
            <a:t>Personal</a:t>
          </a:r>
        </a:p>
      </dgm:t>
    </dgm:pt>
    <dgm:pt modelId="{9C7B1C17-B201-9043-84DD-87B14D87DCF0}" type="parTrans" cxnId="{2337E10F-6826-6648-9856-97D47CC914C1}">
      <dgm:prSet/>
      <dgm:spPr/>
      <dgm:t>
        <a:bodyPr/>
        <a:lstStyle/>
        <a:p>
          <a:endParaRPr lang="en-US"/>
        </a:p>
      </dgm:t>
    </dgm:pt>
    <dgm:pt modelId="{00984C66-DA3D-5D4A-AB19-F1C3273EDD6A}" type="sibTrans" cxnId="{2337E10F-6826-6648-9856-97D47CC914C1}">
      <dgm:prSet/>
      <dgm:spPr/>
      <dgm:t>
        <a:bodyPr/>
        <a:lstStyle/>
        <a:p>
          <a:endParaRPr lang="en-US"/>
        </a:p>
      </dgm:t>
    </dgm:pt>
    <dgm:pt modelId="{CA9E20AD-B14D-694B-93BA-869DD32EF6EB}">
      <dgm:prSet/>
      <dgm:spPr/>
      <dgm:t>
        <a:bodyPr/>
        <a:lstStyle/>
        <a:p>
          <a:r>
            <a:rPr lang="en-US" dirty="0"/>
            <a:t>Efficiency</a:t>
          </a:r>
        </a:p>
      </dgm:t>
    </dgm:pt>
    <dgm:pt modelId="{212B61A2-3087-E14D-BD73-9552267F5520}" type="parTrans" cxnId="{1DA6FEF2-BB27-DD4C-B638-E33FFE93F745}">
      <dgm:prSet/>
      <dgm:spPr/>
      <dgm:t>
        <a:bodyPr/>
        <a:lstStyle/>
        <a:p>
          <a:endParaRPr lang="en-US"/>
        </a:p>
      </dgm:t>
    </dgm:pt>
    <dgm:pt modelId="{A9713D3A-7786-C842-9D1A-DC434BABACAF}" type="sibTrans" cxnId="{1DA6FEF2-BB27-DD4C-B638-E33FFE93F745}">
      <dgm:prSet/>
      <dgm:spPr/>
      <dgm:t>
        <a:bodyPr/>
        <a:lstStyle/>
        <a:p>
          <a:endParaRPr lang="en-US"/>
        </a:p>
      </dgm:t>
    </dgm:pt>
    <dgm:pt modelId="{4E550FF3-1BEA-114F-BBED-5589EA2BF3C3}">
      <dgm:prSet/>
      <dgm:spPr/>
      <dgm:t>
        <a:bodyPr/>
        <a:lstStyle/>
        <a:p>
          <a:r>
            <a:rPr lang="en-US" dirty="0"/>
            <a:t>Project Management</a:t>
          </a:r>
        </a:p>
      </dgm:t>
    </dgm:pt>
    <dgm:pt modelId="{74F9C727-302B-A74F-AC09-82530C229C45}" type="parTrans" cxnId="{4A4F40F9-FE7F-2E47-9AA5-C850D28DC75E}">
      <dgm:prSet/>
      <dgm:spPr/>
      <dgm:t>
        <a:bodyPr/>
        <a:lstStyle/>
        <a:p>
          <a:endParaRPr lang="en-US"/>
        </a:p>
      </dgm:t>
    </dgm:pt>
    <dgm:pt modelId="{7449F91D-4447-9340-9E63-2FD937DAE041}" type="sibTrans" cxnId="{4A4F40F9-FE7F-2E47-9AA5-C850D28DC75E}">
      <dgm:prSet/>
      <dgm:spPr/>
      <dgm:t>
        <a:bodyPr/>
        <a:lstStyle/>
        <a:p>
          <a:endParaRPr lang="en-US"/>
        </a:p>
      </dgm:t>
    </dgm:pt>
    <dgm:pt modelId="{5FBB3B1B-9F2C-7249-90F5-2076BF8A2F9F}">
      <dgm:prSet/>
      <dgm:spPr/>
      <dgm:t>
        <a:bodyPr/>
        <a:lstStyle/>
        <a:p>
          <a:r>
            <a:rPr lang="en-US" dirty="0"/>
            <a:t>Team</a:t>
          </a:r>
        </a:p>
      </dgm:t>
    </dgm:pt>
    <dgm:pt modelId="{54FBB54B-4771-244C-9CEC-335720557C84}" type="parTrans" cxnId="{251C8224-6FB6-9540-A35D-DD22B8E152B2}">
      <dgm:prSet/>
      <dgm:spPr/>
      <dgm:t>
        <a:bodyPr/>
        <a:lstStyle/>
        <a:p>
          <a:endParaRPr lang="en-US"/>
        </a:p>
      </dgm:t>
    </dgm:pt>
    <dgm:pt modelId="{AAB281B2-906D-2844-9D38-5E9AC3786C11}" type="sibTrans" cxnId="{251C8224-6FB6-9540-A35D-DD22B8E152B2}">
      <dgm:prSet/>
      <dgm:spPr/>
      <dgm:t>
        <a:bodyPr/>
        <a:lstStyle/>
        <a:p>
          <a:endParaRPr lang="en-US"/>
        </a:p>
      </dgm:t>
    </dgm:pt>
    <dgm:pt modelId="{A384EB19-14A8-DE41-A5D3-1D05D2436813}">
      <dgm:prSet/>
      <dgm:spPr/>
      <dgm:t>
        <a:bodyPr/>
        <a:lstStyle/>
        <a:p>
          <a:r>
            <a:rPr lang="en-US" dirty="0"/>
            <a:t>Execution</a:t>
          </a:r>
        </a:p>
      </dgm:t>
    </dgm:pt>
    <dgm:pt modelId="{9E0B5AA8-B4C8-DE44-A269-474480557974}" type="parTrans" cxnId="{811C6164-BDD8-AA4F-97A7-ACCB4E59396D}">
      <dgm:prSet/>
      <dgm:spPr/>
      <dgm:t>
        <a:bodyPr/>
        <a:lstStyle/>
        <a:p>
          <a:endParaRPr lang="en-US"/>
        </a:p>
      </dgm:t>
    </dgm:pt>
    <dgm:pt modelId="{C410C8BB-7474-0F49-A512-D7A531DC52C9}" type="sibTrans" cxnId="{811C6164-BDD8-AA4F-97A7-ACCB4E59396D}">
      <dgm:prSet/>
      <dgm:spPr/>
      <dgm:t>
        <a:bodyPr/>
        <a:lstStyle/>
        <a:p>
          <a:endParaRPr lang="en-US"/>
        </a:p>
      </dgm:t>
    </dgm:pt>
    <dgm:pt modelId="{B109341E-610D-AD44-8B2F-FA79D95D951F}">
      <dgm:prSet/>
      <dgm:spPr/>
      <dgm:t>
        <a:bodyPr/>
        <a:lstStyle/>
        <a:p>
          <a:r>
            <a:rPr lang="en-US" dirty="0"/>
            <a:t>Daily</a:t>
          </a:r>
        </a:p>
      </dgm:t>
    </dgm:pt>
    <dgm:pt modelId="{EE03A882-6132-6C45-B5FD-28A99B9E6825}" type="parTrans" cxnId="{B72601D8-FECD-0844-AF6E-A222D8776129}">
      <dgm:prSet/>
      <dgm:spPr/>
      <dgm:t>
        <a:bodyPr/>
        <a:lstStyle/>
        <a:p>
          <a:endParaRPr lang="en-US"/>
        </a:p>
      </dgm:t>
    </dgm:pt>
    <dgm:pt modelId="{2695692C-B360-7646-966A-82C826F80341}" type="sibTrans" cxnId="{B72601D8-FECD-0844-AF6E-A222D8776129}">
      <dgm:prSet/>
      <dgm:spPr/>
      <dgm:t>
        <a:bodyPr/>
        <a:lstStyle/>
        <a:p>
          <a:endParaRPr lang="en-US"/>
        </a:p>
      </dgm:t>
    </dgm:pt>
    <dgm:pt modelId="{59CB5F49-8F55-F54C-8FF3-038D83F6E42C}">
      <dgm:prSet/>
      <dgm:spPr/>
      <dgm:t>
        <a:bodyPr/>
        <a:lstStyle/>
        <a:p>
          <a:r>
            <a:rPr lang="en-US" dirty="0"/>
            <a:t>Defined window</a:t>
          </a:r>
        </a:p>
      </dgm:t>
    </dgm:pt>
    <dgm:pt modelId="{D439454A-ECD6-EB44-9185-7FCE9552DA23}" type="parTrans" cxnId="{1701A4DE-527C-6C4B-9F9D-DA0AED790109}">
      <dgm:prSet/>
      <dgm:spPr/>
      <dgm:t>
        <a:bodyPr/>
        <a:lstStyle/>
        <a:p>
          <a:endParaRPr lang="en-US"/>
        </a:p>
      </dgm:t>
    </dgm:pt>
    <dgm:pt modelId="{94F5E8B1-28D4-4247-BA5E-EC5C9FD9C4A2}" type="sibTrans" cxnId="{1701A4DE-527C-6C4B-9F9D-DA0AED790109}">
      <dgm:prSet/>
      <dgm:spPr/>
      <dgm:t>
        <a:bodyPr/>
        <a:lstStyle/>
        <a:p>
          <a:endParaRPr lang="en-US"/>
        </a:p>
      </dgm:t>
    </dgm:pt>
    <dgm:pt modelId="{13A8698D-98B4-C047-9A76-11AF84D90602}">
      <dgm:prSet/>
      <dgm:spPr/>
      <dgm:t>
        <a:bodyPr/>
        <a:lstStyle/>
        <a:p>
          <a:r>
            <a:rPr lang="en-US" dirty="0"/>
            <a:t>Sustainability</a:t>
          </a:r>
        </a:p>
      </dgm:t>
    </dgm:pt>
    <dgm:pt modelId="{BB13CCEA-463B-EF40-A534-F6D08462F0CC}" type="parTrans" cxnId="{00CA77C3-CBA2-9D4C-9A16-B3F92B52A06A}">
      <dgm:prSet/>
      <dgm:spPr/>
      <dgm:t>
        <a:bodyPr/>
        <a:lstStyle/>
        <a:p>
          <a:endParaRPr lang="en-US"/>
        </a:p>
      </dgm:t>
    </dgm:pt>
    <dgm:pt modelId="{ACF76F9F-B9B8-8544-B2AD-43B47DAF6D94}" type="sibTrans" cxnId="{00CA77C3-CBA2-9D4C-9A16-B3F92B52A06A}">
      <dgm:prSet/>
      <dgm:spPr/>
      <dgm:t>
        <a:bodyPr/>
        <a:lstStyle/>
        <a:p>
          <a:endParaRPr lang="en-US"/>
        </a:p>
      </dgm:t>
    </dgm:pt>
    <dgm:pt modelId="{E2B1135C-C863-B840-B6E0-EFB73858F142}">
      <dgm:prSet/>
      <dgm:spPr/>
      <dgm:t>
        <a:bodyPr/>
        <a:lstStyle/>
        <a:p>
          <a:r>
            <a:rPr lang="en-US" dirty="0"/>
            <a:t>Quality</a:t>
          </a:r>
        </a:p>
      </dgm:t>
    </dgm:pt>
    <dgm:pt modelId="{E9127EF5-7512-DF42-8594-F6C7683E4B4E}" type="parTrans" cxnId="{0F1261C0-0EB0-A446-BB32-F82EB28D15D4}">
      <dgm:prSet/>
      <dgm:spPr/>
      <dgm:t>
        <a:bodyPr/>
        <a:lstStyle/>
        <a:p>
          <a:endParaRPr lang="en-US"/>
        </a:p>
      </dgm:t>
    </dgm:pt>
    <dgm:pt modelId="{91D8BF98-A164-1149-A371-2813BE53E7DF}" type="sibTrans" cxnId="{0F1261C0-0EB0-A446-BB32-F82EB28D15D4}">
      <dgm:prSet/>
      <dgm:spPr/>
      <dgm:t>
        <a:bodyPr/>
        <a:lstStyle/>
        <a:p>
          <a:endParaRPr lang="en-US"/>
        </a:p>
      </dgm:t>
    </dgm:pt>
    <dgm:pt modelId="{49356D81-655F-4140-BB6B-AF32EE87EC31}" type="pres">
      <dgm:prSet presAssocID="{78DEC37B-9C87-EE4B-9479-5AD916D5F39A}" presName="Name0" presStyleCnt="0">
        <dgm:presLayoutVars>
          <dgm:dir/>
          <dgm:animLvl val="lvl"/>
          <dgm:resizeHandles val="exact"/>
        </dgm:presLayoutVars>
      </dgm:prSet>
      <dgm:spPr/>
    </dgm:pt>
    <dgm:pt modelId="{2E0A71AE-D7C3-E043-AF42-54114E5902C1}" type="pres">
      <dgm:prSet presAssocID="{B7C36637-EE78-444B-8BB9-986F1B136A14}" presName="composite" presStyleCnt="0"/>
      <dgm:spPr/>
    </dgm:pt>
    <dgm:pt modelId="{4996BF3B-791D-2344-9996-780824294758}" type="pres">
      <dgm:prSet presAssocID="{B7C36637-EE78-444B-8BB9-986F1B136A1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B476C9BA-A710-5944-8234-AE7F44BD5EDE}" type="pres">
      <dgm:prSet presAssocID="{B7C36637-EE78-444B-8BB9-986F1B136A14}" presName="desTx" presStyleLbl="alignAccFollowNode1" presStyleIdx="0" presStyleCnt="2">
        <dgm:presLayoutVars>
          <dgm:bulletEnabled val="1"/>
        </dgm:presLayoutVars>
      </dgm:prSet>
      <dgm:spPr/>
    </dgm:pt>
    <dgm:pt modelId="{7D0314E5-CFCC-9D45-B8BD-9A9A8BEDD950}" type="pres">
      <dgm:prSet presAssocID="{7DC05DAE-4728-EC40-A3F9-77E23273DECF}" presName="space" presStyleCnt="0"/>
      <dgm:spPr/>
    </dgm:pt>
    <dgm:pt modelId="{5CEA5F7E-4722-4447-828F-1A7A9430A254}" type="pres">
      <dgm:prSet presAssocID="{4E550FF3-1BEA-114F-BBED-5589EA2BF3C3}" presName="composite" presStyleCnt="0"/>
      <dgm:spPr/>
    </dgm:pt>
    <dgm:pt modelId="{816D85F2-ADFC-C44D-B71C-96C26A5FF6EE}" type="pres">
      <dgm:prSet presAssocID="{4E550FF3-1BEA-114F-BBED-5589EA2BF3C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55200F0B-CC2B-9C49-B3D1-35458D1C9AFE}" type="pres">
      <dgm:prSet presAssocID="{4E550FF3-1BEA-114F-BBED-5589EA2BF3C3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1C87D08-3CFA-664F-A3F5-08FF23E95A20}" type="presOf" srcId="{4E550FF3-1BEA-114F-BBED-5589EA2BF3C3}" destId="{816D85F2-ADFC-C44D-B71C-96C26A5FF6EE}" srcOrd="0" destOrd="0" presId="urn:microsoft.com/office/officeart/2005/8/layout/hList1"/>
    <dgm:cxn modelId="{D9A5AE0B-63AE-2147-BEEB-02F04FF1C05D}" type="presOf" srcId="{CA9E20AD-B14D-694B-93BA-869DD32EF6EB}" destId="{B476C9BA-A710-5944-8234-AE7F44BD5EDE}" srcOrd="0" destOrd="1" presId="urn:microsoft.com/office/officeart/2005/8/layout/hList1"/>
    <dgm:cxn modelId="{E8A7960C-0E8A-4044-A9B9-12B2F2CF3EAE}" type="presOf" srcId="{A384EB19-14A8-DE41-A5D3-1D05D2436813}" destId="{55200F0B-CC2B-9C49-B3D1-35458D1C9AFE}" srcOrd="0" destOrd="1" presId="urn:microsoft.com/office/officeart/2005/8/layout/hList1"/>
    <dgm:cxn modelId="{2337E10F-6826-6648-9856-97D47CC914C1}" srcId="{B7C36637-EE78-444B-8BB9-986F1B136A14}" destId="{F4F88157-6929-7D4A-B808-BC4D3AD83D28}" srcOrd="0" destOrd="0" parTransId="{9C7B1C17-B201-9043-84DD-87B14D87DCF0}" sibTransId="{00984C66-DA3D-5D4A-AB19-F1C3273EDD6A}"/>
    <dgm:cxn modelId="{C39CA511-DE50-AE4D-B5D9-5579FACCA05F}" type="presOf" srcId="{78DEC37B-9C87-EE4B-9479-5AD916D5F39A}" destId="{49356D81-655F-4140-BB6B-AF32EE87EC31}" srcOrd="0" destOrd="0" presId="urn:microsoft.com/office/officeart/2005/8/layout/hList1"/>
    <dgm:cxn modelId="{251C8224-6FB6-9540-A35D-DD22B8E152B2}" srcId="{4E550FF3-1BEA-114F-BBED-5589EA2BF3C3}" destId="{5FBB3B1B-9F2C-7249-90F5-2076BF8A2F9F}" srcOrd="0" destOrd="0" parTransId="{54FBB54B-4771-244C-9CEC-335720557C84}" sibTransId="{AAB281B2-906D-2844-9D38-5E9AC3786C11}"/>
    <dgm:cxn modelId="{69424225-0DC7-734B-86B3-D199EDEC17C5}" srcId="{78DEC37B-9C87-EE4B-9479-5AD916D5F39A}" destId="{B7C36637-EE78-444B-8BB9-986F1B136A14}" srcOrd="0" destOrd="0" parTransId="{08E62D7B-AA0F-E14A-922E-C9BD3101D4B6}" sibTransId="{7DC05DAE-4728-EC40-A3F9-77E23273DECF}"/>
    <dgm:cxn modelId="{50F4BF3B-597E-EE49-8478-D118F131D294}" type="presOf" srcId="{59CB5F49-8F55-F54C-8FF3-038D83F6E42C}" destId="{55200F0B-CC2B-9C49-B3D1-35458D1C9AFE}" srcOrd="0" destOrd="3" presId="urn:microsoft.com/office/officeart/2005/8/layout/hList1"/>
    <dgm:cxn modelId="{A850144F-FB15-F94D-81FC-97B2E758EAB2}" type="presOf" srcId="{13A8698D-98B4-C047-9A76-11AF84D90602}" destId="{B476C9BA-A710-5944-8234-AE7F44BD5EDE}" srcOrd="0" destOrd="2" presId="urn:microsoft.com/office/officeart/2005/8/layout/hList1"/>
    <dgm:cxn modelId="{811C6164-BDD8-AA4F-97A7-ACCB4E59396D}" srcId="{4E550FF3-1BEA-114F-BBED-5589EA2BF3C3}" destId="{A384EB19-14A8-DE41-A5D3-1D05D2436813}" srcOrd="1" destOrd="0" parTransId="{9E0B5AA8-B4C8-DE44-A269-474480557974}" sibTransId="{C410C8BB-7474-0F49-A512-D7A531DC52C9}"/>
    <dgm:cxn modelId="{472B3881-3E2A-D141-8764-53B39DF1EF9C}" type="presOf" srcId="{B109341E-610D-AD44-8B2F-FA79D95D951F}" destId="{B476C9BA-A710-5944-8234-AE7F44BD5EDE}" srcOrd="0" destOrd="3" presId="urn:microsoft.com/office/officeart/2005/8/layout/hList1"/>
    <dgm:cxn modelId="{F0F4A484-F9F3-A44C-94D3-12EF9FEE81A5}" type="presOf" srcId="{F4F88157-6929-7D4A-B808-BC4D3AD83D28}" destId="{B476C9BA-A710-5944-8234-AE7F44BD5EDE}" srcOrd="0" destOrd="0" presId="urn:microsoft.com/office/officeart/2005/8/layout/hList1"/>
    <dgm:cxn modelId="{74BE79BE-FA32-C547-A832-42587C81B99F}" type="presOf" srcId="{E2B1135C-C863-B840-B6E0-EFB73858F142}" destId="{55200F0B-CC2B-9C49-B3D1-35458D1C9AFE}" srcOrd="0" destOrd="2" presId="urn:microsoft.com/office/officeart/2005/8/layout/hList1"/>
    <dgm:cxn modelId="{0F1261C0-0EB0-A446-BB32-F82EB28D15D4}" srcId="{4E550FF3-1BEA-114F-BBED-5589EA2BF3C3}" destId="{E2B1135C-C863-B840-B6E0-EFB73858F142}" srcOrd="2" destOrd="0" parTransId="{E9127EF5-7512-DF42-8594-F6C7683E4B4E}" sibTransId="{91D8BF98-A164-1149-A371-2813BE53E7DF}"/>
    <dgm:cxn modelId="{00CA77C3-CBA2-9D4C-9A16-B3F92B52A06A}" srcId="{B7C36637-EE78-444B-8BB9-986F1B136A14}" destId="{13A8698D-98B4-C047-9A76-11AF84D90602}" srcOrd="2" destOrd="0" parTransId="{BB13CCEA-463B-EF40-A534-F6D08462F0CC}" sibTransId="{ACF76F9F-B9B8-8544-B2AD-43B47DAF6D94}"/>
    <dgm:cxn modelId="{B72601D8-FECD-0844-AF6E-A222D8776129}" srcId="{B7C36637-EE78-444B-8BB9-986F1B136A14}" destId="{B109341E-610D-AD44-8B2F-FA79D95D951F}" srcOrd="3" destOrd="0" parTransId="{EE03A882-6132-6C45-B5FD-28A99B9E6825}" sibTransId="{2695692C-B360-7646-966A-82C826F80341}"/>
    <dgm:cxn modelId="{1701A4DE-527C-6C4B-9F9D-DA0AED790109}" srcId="{4E550FF3-1BEA-114F-BBED-5589EA2BF3C3}" destId="{59CB5F49-8F55-F54C-8FF3-038D83F6E42C}" srcOrd="3" destOrd="0" parTransId="{D439454A-ECD6-EB44-9185-7FCE9552DA23}" sibTransId="{94F5E8B1-28D4-4247-BA5E-EC5C9FD9C4A2}"/>
    <dgm:cxn modelId="{35936EEB-A079-4F4B-8A7F-D155395219B4}" type="presOf" srcId="{B7C36637-EE78-444B-8BB9-986F1B136A14}" destId="{4996BF3B-791D-2344-9996-780824294758}" srcOrd="0" destOrd="0" presId="urn:microsoft.com/office/officeart/2005/8/layout/hList1"/>
    <dgm:cxn modelId="{1DA6FEF2-BB27-DD4C-B638-E33FFE93F745}" srcId="{B7C36637-EE78-444B-8BB9-986F1B136A14}" destId="{CA9E20AD-B14D-694B-93BA-869DD32EF6EB}" srcOrd="1" destOrd="0" parTransId="{212B61A2-3087-E14D-BD73-9552267F5520}" sibTransId="{A9713D3A-7786-C842-9D1A-DC434BABACAF}"/>
    <dgm:cxn modelId="{139942F3-6743-F149-9398-79758318921B}" type="presOf" srcId="{5FBB3B1B-9F2C-7249-90F5-2076BF8A2F9F}" destId="{55200F0B-CC2B-9C49-B3D1-35458D1C9AFE}" srcOrd="0" destOrd="0" presId="urn:microsoft.com/office/officeart/2005/8/layout/hList1"/>
    <dgm:cxn modelId="{4A4F40F9-FE7F-2E47-9AA5-C850D28DC75E}" srcId="{78DEC37B-9C87-EE4B-9479-5AD916D5F39A}" destId="{4E550FF3-1BEA-114F-BBED-5589EA2BF3C3}" srcOrd="1" destOrd="0" parTransId="{74F9C727-302B-A74F-AC09-82530C229C45}" sibTransId="{7449F91D-4447-9340-9E63-2FD937DAE041}"/>
    <dgm:cxn modelId="{367E81EA-7E84-5746-B4B8-1BCD7D8F14A6}" type="presParOf" srcId="{49356D81-655F-4140-BB6B-AF32EE87EC31}" destId="{2E0A71AE-D7C3-E043-AF42-54114E5902C1}" srcOrd="0" destOrd="0" presId="urn:microsoft.com/office/officeart/2005/8/layout/hList1"/>
    <dgm:cxn modelId="{1D15BCFF-337B-004C-AD1B-1DAA2642182B}" type="presParOf" srcId="{2E0A71AE-D7C3-E043-AF42-54114E5902C1}" destId="{4996BF3B-791D-2344-9996-780824294758}" srcOrd="0" destOrd="0" presId="urn:microsoft.com/office/officeart/2005/8/layout/hList1"/>
    <dgm:cxn modelId="{FC70D873-B92B-CA43-A0DA-9B8C0276A950}" type="presParOf" srcId="{2E0A71AE-D7C3-E043-AF42-54114E5902C1}" destId="{B476C9BA-A710-5944-8234-AE7F44BD5EDE}" srcOrd="1" destOrd="0" presId="urn:microsoft.com/office/officeart/2005/8/layout/hList1"/>
    <dgm:cxn modelId="{E55FCDB9-05C3-214C-B5DC-AB9CA74ECAF5}" type="presParOf" srcId="{49356D81-655F-4140-BB6B-AF32EE87EC31}" destId="{7D0314E5-CFCC-9D45-B8BD-9A9A8BEDD950}" srcOrd="1" destOrd="0" presId="urn:microsoft.com/office/officeart/2005/8/layout/hList1"/>
    <dgm:cxn modelId="{EDED6F45-907C-224C-9248-727547F5E0FE}" type="presParOf" srcId="{49356D81-655F-4140-BB6B-AF32EE87EC31}" destId="{5CEA5F7E-4722-4447-828F-1A7A9430A254}" srcOrd="2" destOrd="0" presId="urn:microsoft.com/office/officeart/2005/8/layout/hList1"/>
    <dgm:cxn modelId="{AD9D6345-EB33-8A4F-95AC-13B9261890FD}" type="presParOf" srcId="{5CEA5F7E-4722-4447-828F-1A7A9430A254}" destId="{816D85F2-ADFC-C44D-B71C-96C26A5FF6EE}" srcOrd="0" destOrd="0" presId="urn:microsoft.com/office/officeart/2005/8/layout/hList1"/>
    <dgm:cxn modelId="{1A183CC3-AAA9-4146-92CB-D77D9A399756}" type="presParOf" srcId="{5CEA5F7E-4722-4447-828F-1A7A9430A254}" destId="{55200F0B-CC2B-9C49-B3D1-35458D1C9A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61593F-4C84-AF43-8CA7-E4E50B868E5B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AF8610-3A9A-AE46-83A2-F856723C69D6}">
      <dgm:prSet/>
      <dgm:spPr/>
      <dgm:t>
        <a:bodyPr/>
        <a:lstStyle/>
        <a:p>
          <a:r>
            <a:rPr lang="en-US" dirty="0"/>
            <a:t>Flexibility and Adaptability</a:t>
          </a:r>
        </a:p>
      </dgm:t>
    </dgm:pt>
    <dgm:pt modelId="{C3960C74-80DE-9148-93AA-2E8182CB6A63}" type="parTrans" cxnId="{04771963-E2CF-624C-B43B-EC9C35FFCD2D}">
      <dgm:prSet/>
      <dgm:spPr/>
      <dgm:t>
        <a:bodyPr/>
        <a:lstStyle/>
        <a:p>
          <a:endParaRPr lang="en-US"/>
        </a:p>
      </dgm:t>
    </dgm:pt>
    <dgm:pt modelId="{83D36D99-2453-194E-A941-EDB0F4D67E3C}" type="sibTrans" cxnId="{04771963-E2CF-624C-B43B-EC9C35FFCD2D}">
      <dgm:prSet/>
      <dgm:spPr/>
      <dgm:t>
        <a:bodyPr/>
        <a:lstStyle/>
        <a:p>
          <a:endParaRPr lang="en-US"/>
        </a:p>
      </dgm:t>
    </dgm:pt>
    <dgm:pt modelId="{BAE057D1-57CE-BA4B-A0A9-9A0AEBF520DC}">
      <dgm:prSet/>
      <dgm:spPr/>
      <dgm:t>
        <a:bodyPr/>
        <a:lstStyle/>
        <a:p>
          <a:r>
            <a:rPr lang="en-US"/>
            <a:t>Mindfulness and Awareness</a:t>
          </a:r>
        </a:p>
      </dgm:t>
    </dgm:pt>
    <dgm:pt modelId="{88EE895A-57CA-5D41-97F7-0ADBCDB183A9}" type="parTrans" cxnId="{5FA206BB-CEEA-214E-8DFF-22BA0F15A4F0}">
      <dgm:prSet/>
      <dgm:spPr/>
      <dgm:t>
        <a:bodyPr/>
        <a:lstStyle/>
        <a:p>
          <a:endParaRPr lang="en-US"/>
        </a:p>
      </dgm:t>
    </dgm:pt>
    <dgm:pt modelId="{3C5C4CBB-5781-7E45-9DA2-A8F58B1B0566}" type="sibTrans" cxnId="{5FA206BB-CEEA-214E-8DFF-22BA0F15A4F0}">
      <dgm:prSet/>
      <dgm:spPr/>
      <dgm:t>
        <a:bodyPr/>
        <a:lstStyle/>
        <a:p>
          <a:endParaRPr lang="en-US"/>
        </a:p>
      </dgm:t>
    </dgm:pt>
    <dgm:pt modelId="{D7BEAD35-67A8-F34F-9EEA-065E6201CB52}">
      <dgm:prSet/>
      <dgm:spPr/>
      <dgm:t>
        <a:bodyPr/>
        <a:lstStyle/>
        <a:p>
          <a:r>
            <a:rPr lang="en-US" dirty="0"/>
            <a:t>Connection</a:t>
          </a:r>
        </a:p>
      </dgm:t>
    </dgm:pt>
    <dgm:pt modelId="{5B6B19A5-60A9-2D41-A553-641C4CDFA54B}" type="parTrans" cxnId="{241FB71C-D488-F547-A536-EC95CDA4B4E9}">
      <dgm:prSet/>
      <dgm:spPr/>
      <dgm:t>
        <a:bodyPr/>
        <a:lstStyle/>
        <a:p>
          <a:endParaRPr lang="en-US"/>
        </a:p>
      </dgm:t>
    </dgm:pt>
    <dgm:pt modelId="{AE1D81D8-50C4-144A-A494-F62F8FDC04A0}" type="sibTrans" cxnId="{241FB71C-D488-F547-A536-EC95CDA4B4E9}">
      <dgm:prSet/>
      <dgm:spPr/>
      <dgm:t>
        <a:bodyPr/>
        <a:lstStyle/>
        <a:p>
          <a:endParaRPr lang="en-US"/>
        </a:p>
      </dgm:t>
    </dgm:pt>
    <dgm:pt modelId="{127E8443-1115-2442-A06C-3466CC68ED74}">
      <dgm:prSet/>
      <dgm:spPr/>
      <dgm:t>
        <a:bodyPr/>
        <a:lstStyle/>
        <a:p>
          <a:r>
            <a:rPr lang="en-US" dirty="0"/>
            <a:t>Growth and Learning</a:t>
          </a:r>
        </a:p>
      </dgm:t>
    </dgm:pt>
    <dgm:pt modelId="{AC7CBEFE-7141-704A-A7E3-5BB2CD609B2C}" type="parTrans" cxnId="{FE45C36B-7532-E348-A8D6-9B9DBCEF9B0F}">
      <dgm:prSet/>
      <dgm:spPr/>
      <dgm:t>
        <a:bodyPr/>
        <a:lstStyle/>
        <a:p>
          <a:endParaRPr lang="en-US"/>
        </a:p>
      </dgm:t>
    </dgm:pt>
    <dgm:pt modelId="{AC49BB33-56BC-5742-A786-C56A9B70E1BA}" type="sibTrans" cxnId="{FE45C36B-7532-E348-A8D6-9B9DBCEF9B0F}">
      <dgm:prSet/>
      <dgm:spPr/>
      <dgm:t>
        <a:bodyPr/>
        <a:lstStyle/>
        <a:p>
          <a:endParaRPr lang="en-US"/>
        </a:p>
      </dgm:t>
    </dgm:pt>
    <dgm:pt modelId="{0DA40568-BE83-094F-BB0C-4606B7AAFF06}" type="pres">
      <dgm:prSet presAssocID="{BC61593F-4C84-AF43-8CA7-E4E50B868E5B}" presName="linearFlow" presStyleCnt="0">
        <dgm:presLayoutVars>
          <dgm:dir/>
          <dgm:resizeHandles val="exact"/>
        </dgm:presLayoutVars>
      </dgm:prSet>
      <dgm:spPr/>
    </dgm:pt>
    <dgm:pt modelId="{25611318-0DAA-6F47-B37F-8B80BF45B5DB}" type="pres">
      <dgm:prSet presAssocID="{127E8443-1115-2442-A06C-3466CC68ED74}" presName="composite" presStyleCnt="0"/>
      <dgm:spPr/>
    </dgm:pt>
    <dgm:pt modelId="{D4266E5B-6AF5-4043-9B0D-1FAFCB28B62F}" type="pres">
      <dgm:prSet presAssocID="{127E8443-1115-2442-A06C-3466CC68ED74}" presName="imgShp" presStyleLbl="fgImgPlace1" presStyleIdx="0" presStyleCnt="4"/>
      <dgm:spPr/>
    </dgm:pt>
    <dgm:pt modelId="{A1E6BCB4-7FDA-DF41-BD9F-935D6C3BBBAD}" type="pres">
      <dgm:prSet presAssocID="{127E8443-1115-2442-A06C-3466CC68ED74}" presName="txShp" presStyleLbl="node1" presStyleIdx="0" presStyleCnt="4">
        <dgm:presLayoutVars>
          <dgm:bulletEnabled val="1"/>
        </dgm:presLayoutVars>
      </dgm:prSet>
      <dgm:spPr/>
    </dgm:pt>
    <dgm:pt modelId="{1F092899-9CB6-0A4D-A7AB-A460643A66E0}" type="pres">
      <dgm:prSet presAssocID="{AC49BB33-56BC-5742-A786-C56A9B70E1BA}" presName="spacing" presStyleCnt="0"/>
      <dgm:spPr/>
    </dgm:pt>
    <dgm:pt modelId="{E421EE49-0681-1D4B-875D-C1F25ECD5FB4}" type="pres">
      <dgm:prSet presAssocID="{61AF8610-3A9A-AE46-83A2-F856723C69D6}" presName="composite" presStyleCnt="0"/>
      <dgm:spPr/>
    </dgm:pt>
    <dgm:pt modelId="{901470F5-4071-4D46-BCD2-188051B8E053}" type="pres">
      <dgm:prSet presAssocID="{61AF8610-3A9A-AE46-83A2-F856723C69D6}" presName="imgShp" presStyleLbl="fgImgPlace1" presStyleIdx="1" presStyleCnt="4"/>
      <dgm:spPr/>
    </dgm:pt>
    <dgm:pt modelId="{3DA92111-50E4-A64D-92B2-AED0AFCFCB6F}" type="pres">
      <dgm:prSet presAssocID="{61AF8610-3A9A-AE46-83A2-F856723C69D6}" presName="txShp" presStyleLbl="node1" presStyleIdx="1" presStyleCnt="4">
        <dgm:presLayoutVars>
          <dgm:bulletEnabled val="1"/>
        </dgm:presLayoutVars>
      </dgm:prSet>
      <dgm:spPr/>
    </dgm:pt>
    <dgm:pt modelId="{B13861A5-C546-0C4C-8791-FC5D00D2198F}" type="pres">
      <dgm:prSet presAssocID="{83D36D99-2453-194E-A941-EDB0F4D67E3C}" presName="spacing" presStyleCnt="0"/>
      <dgm:spPr/>
    </dgm:pt>
    <dgm:pt modelId="{81B0A68A-CCB8-3B40-8EB8-6E4ACFB629D9}" type="pres">
      <dgm:prSet presAssocID="{BAE057D1-57CE-BA4B-A0A9-9A0AEBF520DC}" presName="composite" presStyleCnt="0"/>
      <dgm:spPr/>
    </dgm:pt>
    <dgm:pt modelId="{FBAB4A36-1D72-F94A-91CD-9D0C13A70375}" type="pres">
      <dgm:prSet presAssocID="{BAE057D1-57CE-BA4B-A0A9-9A0AEBF520DC}" presName="imgShp" presStyleLbl="fgImgPlace1" presStyleIdx="2" presStyleCnt="4"/>
      <dgm:spPr/>
    </dgm:pt>
    <dgm:pt modelId="{BBFBD1C2-16B1-8C40-A0E1-7356EB2815BA}" type="pres">
      <dgm:prSet presAssocID="{BAE057D1-57CE-BA4B-A0A9-9A0AEBF520DC}" presName="txShp" presStyleLbl="node1" presStyleIdx="2" presStyleCnt="4">
        <dgm:presLayoutVars>
          <dgm:bulletEnabled val="1"/>
        </dgm:presLayoutVars>
      </dgm:prSet>
      <dgm:spPr/>
    </dgm:pt>
    <dgm:pt modelId="{6FE0106F-55AE-F041-87D3-ECDD08698C9E}" type="pres">
      <dgm:prSet presAssocID="{3C5C4CBB-5781-7E45-9DA2-A8F58B1B0566}" presName="spacing" presStyleCnt="0"/>
      <dgm:spPr/>
    </dgm:pt>
    <dgm:pt modelId="{17075E1F-5C6F-0E46-BD15-CADAEC37962C}" type="pres">
      <dgm:prSet presAssocID="{D7BEAD35-67A8-F34F-9EEA-065E6201CB52}" presName="composite" presStyleCnt="0"/>
      <dgm:spPr/>
    </dgm:pt>
    <dgm:pt modelId="{8FE0FC56-D26D-2C4A-A166-57A3775DA878}" type="pres">
      <dgm:prSet presAssocID="{D7BEAD35-67A8-F34F-9EEA-065E6201CB52}" presName="imgShp" presStyleLbl="fgImgPlace1" presStyleIdx="3" presStyleCnt="4"/>
      <dgm:spPr/>
    </dgm:pt>
    <dgm:pt modelId="{26B75905-71CF-0D4C-A1EB-405488D9C019}" type="pres">
      <dgm:prSet presAssocID="{D7BEAD35-67A8-F34F-9EEA-065E6201CB52}" presName="txShp" presStyleLbl="node1" presStyleIdx="3" presStyleCnt="4">
        <dgm:presLayoutVars>
          <dgm:bulletEnabled val="1"/>
        </dgm:presLayoutVars>
      </dgm:prSet>
      <dgm:spPr/>
    </dgm:pt>
  </dgm:ptLst>
  <dgm:cxnLst>
    <dgm:cxn modelId="{241FB71C-D488-F547-A536-EC95CDA4B4E9}" srcId="{BC61593F-4C84-AF43-8CA7-E4E50B868E5B}" destId="{D7BEAD35-67A8-F34F-9EEA-065E6201CB52}" srcOrd="3" destOrd="0" parTransId="{5B6B19A5-60A9-2D41-A553-641C4CDFA54B}" sibTransId="{AE1D81D8-50C4-144A-A494-F62F8FDC04A0}"/>
    <dgm:cxn modelId="{04771963-E2CF-624C-B43B-EC9C35FFCD2D}" srcId="{BC61593F-4C84-AF43-8CA7-E4E50B868E5B}" destId="{61AF8610-3A9A-AE46-83A2-F856723C69D6}" srcOrd="1" destOrd="0" parTransId="{C3960C74-80DE-9148-93AA-2E8182CB6A63}" sibTransId="{83D36D99-2453-194E-A941-EDB0F4D67E3C}"/>
    <dgm:cxn modelId="{FE45C36B-7532-E348-A8D6-9B9DBCEF9B0F}" srcId="{BC61593F-4C84-AF43-8CA7-E4E50B868E5B}" destId="{127E8443-1115-2442-A06C-3466CC68ED74}" srcOrd="0" destOrd="0" parTransId="{AC7CBEFE-7141-704A-A7E3-5BB2CD609B2C}" sibTransId="{AC49BB33-56BC-5742-A786-C56A9B70E1BA}"/>
    <dgm:cxn modelId="{802A30AC-7CAE-204F-AA88-FC944F1AFD78}" type="presOf" srcId="{BC61593F-4C84-AF43-8CA7-E4E50B868E5B}" destId="{0DA40568-BE83-094F-BB0C-4606B7AAFF06}" srcOrd="0" destOrd="0" presId="urn:microsoft.com/office/officeart/2005/8/layout/vList3"/>
    <dgm:cxn modelId="{A172C8AE-71BB-974A-9C90-0EB6CDE30204}" type="presOf" srcId="{BAE057D1-57CE-BA4B-A0A9-9A0AEBF520DC}" destId="{BBFBD1C2-16B1-8C40-A0E1-7356EB2815BA}" srcOrd="0" destOrd="0" presId="urn:microsoft.com/office/officeart/2005/8/layout/vList3"/>
    <dgm:cxn modelId="{5FA206BB-CEEA-214E-8DFF-22BA0F15A4F0}" srcId="{BC61593F-4C84-AF43-8CA7-E4E50B868E5B}" destId="{BAE057D1-57CE-BA4B-A0A9-9A0AEBF520DC}" srcOrd="2" destOrd="0" parTransId="{88EE895A-57CA-5D41-97F7-0ADBCDB183A9}" sibTransId="{3C5C4CBB-5781-7E45-9DA2-A8F58B1B0566}"/>
    <dgm:cxn modelId="{91933ADF-E93C-7444-BA85-BB3896EBD819}" type="presOf" srcId="{D7BEAD35-67A8-F34F-9EEA-065E6201CB52}" destId="{26B75905-71CF-0D4C-A1EB-405488D9C019}" srcOrd="0" destOrd="0" presId="urn:microsoft.com/office/officeart/2005/8/layout/vList3"/>
    <dgm:cxn modelId="{536A09FB-3BA3-F54D-9A7C-057540262C77}" type="presOf" srcId="{61AF8610-3A9A-AE46-83A2-F856723C69D6}" destId="{3DA92111-50E4-A64D-92B2-AED0AFCFCB6F}" srcOrd="0" destOrd="0" presId="urn:microsoft.com/office/officeart/2005/8/layout/vList3"/>
    <dgm:cxn modelId="{F870D9FF-3668-6D4D-8033-E16EC3615C61}" type="presOf" srcId="{127E8443-1115-2442-A06C-3466CC68ED74}" destId="{A1E6BCB4-7FDA-DF41-BD9F-935D6C3BBBAD}" srcOrd="0" destOrd="0" presId="urn:microsoft.com/office/officeart/2005/8/layout/vList3"/>
    <dgm:cxn modelId="{283D10A5-2098-A64A-AF81-693892AC71EC}" type="presParOf" srcId="{0DA40568-BE83-094F-BB0C-4606B7AAFF06}" destId="{25611318-0DAA-6F47-B37F-8B80BF45B5DB}" srcOrd="0" destOrd="0" presId="urn:microsoft.com/office/officeart/2005/8/layout/vList3"/>
    <dgm:cxn modelId="{08C8A4E5-CD85-9542-917A-6B01F9324D1F}" type="presParOf" srcId="{25611318-0DAA-6F47-B37F-8B80BF45B5DB}" destId="{D4266E5B-6AF5-4043-9B0D-1FAFCB28B62F}" srcOrd="0" destOrd="0" presId="urn:microsoft.com/office/officeart/2005/8/layout/vList3"/>
    <dgm:cxn modelId="{23A767E5-9304-F64E-BDDD-0934342D973E}" type="presParOf" srcId="{25611318-0DAA-6F47-B37F-8B80BF45B5DB}" destId="{A1E6BCB4-7FDA-DF41-BD9F-935D6C3BBBAD}" srcOrd="1" destOrd="0" presId="urn:microsoft.com/office/officeart/2005/8/layout/vList3"/>
    <dgm:cxn modelId="{E9315C01-F26E-6549-B4BD-FE84705D2139}" type="presParOf" srcId="{0DA40568-BE83-094F-BB0C-4606B7AAFF06}" destId="{1F092899-9CB6-0A4D-A7AB-A460643A66E0}" srcOrd="1" destOrd="0" presId="urn:microsoft.com/office/officeart/2005/8/layout/vList3"/>
    <dgm:cxn modelId="{8D1D57C4-02F0-F24B-B2BB-A7619F057242}" type="presParOf" srcId="{0DA40568-BE83-094F-BB0C-4606B7AAFF06}" destId="{E421EE49-0681-1D4B-875D-C1F25ECD5FB4}" srcOrd="2" destOrd="0" presId="urn:microsoft.com/office/officeart/2005/8/layout/vList3"/>
    <dgm:cxn modelId="{AA4E6478-B95D-9A40-839F-6BE06E312072}" type="presParOf" srcId="{E421EE49-0681-1D4B-875D-C1F25ECD5FB4}" destId="{901470F5-4071-4D46-BCD2-188051B8E053}" srcOrd="0" destOrd="0" presId="urn:microsoft.com/office/officeart/2005/8/layout/vList3"/>
    <dgm:cxn modelId="{45F2C1D7-81D4-8C41-89AA-7EFDF61A9702}" type="presParOf" srcId="{E421EE49-0681-1D4B-875D-C1F25ECD5FB4}" destId="{3DA92111-50E4-A64D-92B2-AED0AFCFCB6F}" srcOrd="1" destOrd="0" presId="urn:microsoft.com/office/officeart/2005/8/layout/vList3"/>
    <dgm:cxn modelId="{C9694434-83EA-4547-9A4A-AAEE92D48135}" type="presParOf" srcId="{0DA40568-BE83-094F-BB0C-4606B7AAFF06}" destId="{B13861A5-C546-0C4C-8791-FC5D00D2198F}" srcOrd="3" destOrd="0" presId="urn:microsoft.com/office/officeart/2005/8/layout/vList3"/>
    <dgm:cxn modelId="{AFA2A469-457D-E04C-8CA4-D695440C3300}" type="presParOf" srcId="{0DA40568-BE83-094F-BB0C-4606B7AAFF06}" destId="{81B0A68A-CCB8-3B40-8EB8-6E4ACFB629D9}" srcOrd="4" destOrd="0" presId="urn:microsoft.com/office/officeart/2005/8/layout/vList3"/>
    <dgm:cxn modelId="{185B30D9-6EF2-2541-A2E3-DEA150D428E2}" type="presParOf" srcId="{81B0A68A-CCB8-3B40-8EB8-6E4ACFB629D9}" destId="{FBAB4A36-1D72-F94A-91CD-9D0C13A70375}" srcOrd="0" destOrd="0" presId="urn:microsoft.com/office/officeart/2005/8/layout/vList3"/>
    <dgm:cxn modelId="{6F2AF472-21AC-4240-9EAD-E2B63ED2C73E}" type="presParOf" srcId="{81B0A68A-CCB8-3B40-8EB8-6E4ACFB629D9}" destId="{BBFBD1C2-16B1-8C40-A0E1-7356EB2815BA}" srcOrd="1" destOrd="0" presId="urn:microsoft.com/office/officeart/2005/8/layout/vList3"/>
    <dgm:cxn modelId="{F26405C5-7E1A-EC48-9D09-76D847561A21}" type="presParOf" srcId="{0DA40568-BE83-094F-BB0C-4606B7AAFF06}" destId="{6FE0106F-55AE-F041-87D3-ECDD08698C9E}" srcOrd="5" destOrd="0" presId="urn:microsoft.com/office/officeart/2005/8/layout/vList3"/>
    <dgm:cxn modelId="{3A7C0AC4-AE2E-C442-ACA2-2443FBCA3E62}" type="presParOf" srcId="{0DA40568-BE83-094F-BB0C-4606B7AAFF06}" destId="{17075E1F-5C6F-0E46-BD15-CADAEC37962C}" srcOrd="6" destOrd="0" presId="urn:microsoft.com/office/officeart/2005/8/layout/vList3"/>
    <dgm:cxn modelId="{7D830116-F80B-AC4E-9D16-7E034B003C03}" type="presParOf" srcId="{17075E1F-5C6F-0E46-BD15-CADAEC37962C}" destId="{8FE0FC56-D26D-2C4A-A166-57A3775DA878}" srcOrd="0" destOrd="0" presId="urn:microsoft.com/office/officeart/2005/8/layout/vList3"/>
    <dgm:cxn modelId="{9F3FC636-BF3C-554B-B2AA-A4361FF17C0E}" type="presParOf" srcId="{17075E1F-5C6F-0E46-BD15-CADAEC37962C}" destId="{26B75905-71CF-0D4C-A1EB-405488D9C01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388A91-758C-CA42-95EB-1CFB39757B61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FA9DCD-E420-FD46-8815-595425A4D60F}">
      <dgm:prSet/>
      <dgm:spPr/>
      <dgm:t>
        <a:bodyPr/>
        <a:lstStyle/>
        <a:p>
          <a:r>
            <a:rPr lang="en-US" dirty="0"/>
            <a:t>Letters </a:t>
          </a:r>
        </a:p>
      </dgm:t>
    </dgm:pt>
    <dgm:pt modelId="{E230FA12-8A5B-164A-9F38-B55993CFD7B1}" type="parTrans" cxnId="{C3227A7D-46C7-F447-B360-2AE6531EC04B}">
      <dgm:prSet/>
      <dgm:spPr/>
      <dgm:t>
        <a:bodyPr/>
        <a:lstStyle/>
        <a:p>
          <a:endParaRPr lang="en-US"/>
        </a:p>
      </dgm:t>
    </dgm:pt>
    <dgm:pt modelId="{83094201-8E7E-4840-8AA7-C700B721C670}" type="sibTrans" cxnId="{C3227A7D-46C7-F447-B360-2AE6531EC04B}">
      <dgm:prSet/>
      <dgm:spPr/>
      <dgm:t>
        <a:bodyPr/>
        <a:lstStyle/>
        <a:p>
          <a:endParaRPr lang="en-US"/>
        </a:p>
      </dgm:t>
    </dgm:pt>
    <dgm:pt modelId="{6F4E495C-0340-494E-A650-ADB91B3B40B0}">
      <dgm:prSet/>
      <dgm:spPr/>
      <dgm:t>
        <a:bodyPr/>
        <a:lstStyle/>
        <a:p>
          <a:r>
            <a:rPr lang="en-US" dirty="0"/>
            <a:t>Bigger roles</a:t>
          </a:r>
        </a:p>
      </dgm:t>
    </dgm:pt>
    <dgm:pt modelId="{A6450CFD-D199-4F4C-8453-DDEB9AA66E9F}" type="parTrans" cxnId="{37EF5BB8-60F3-2542-A693-4BC5AF0D22F7}">
      <dgm:prSet/>
      <dgm:spPr/>
      <dgm:t>
        <a:bodyPr/>
        <a:lstStyle/>
        <a:p>
          <a:endParaRPr lang="en-US"/>
        </a:p>
      </dgm:t>
    </dgm:pt>
    <dgm:pt modelId="{2C615DAF-2A51-FA4F-9D57-7215EE12952A}" type="sibTrans" cxnId="{37EF5BB8-60F3-2542-A693-4BC5AF0D22F7}">
      <dgm:prSet/>
      <dgm:spPr/>
      <dgm:t>
        <a:bodyPr/>
        <a:lstStyle/>
        <a:p>
          <a:endParaRPr lang="en-US"/>
        </a:p>
      </dgm:t>
    </dgm:pt>
    <dgm:pt modelId="{8603DDE7-6E4B-3F45-A424-C25B00CEA599}">
      <dgm:prSet/>
      <dgm:spPr/>
      <dgm:t>
        <a:bodyPr/>
        <a:lstStyle/>
        <a:p>
          <a:r>
            <a:rPr lang="en-US" dirty="0"/>
            <a:t>Age</a:t>
          </a:r>
        </a:p>
      </dgm:t>
    </dgm:pt>
    <dgm:pt modelId="{A23DDB82-CEF8-C24C-B7BA-679DEF99647C}" type="parTrans" cxnId="{D5FCF4CF-EF09-F247-BB0D-4A2E45D65A62}">
      <dgm:prSet/>
      <dgm:spPr/>
      <dgm:t>
        <a:bodyPr/>
        <a:lstStyle/>
        <a:p>
          <a:endParaRPr lang="en-US"/>
        </a:p>
      </dgm:t>
    </dgm:pt>
    <dgm:pt modelId="{C682BC98-3857-2246-8978-00EB983F1324}" type="sibTrans" cxnId="{D5FCF4CF-EF09-F247-BB0D-4A2E45D65A62}">
      <dgm:prSet/>
      <dgm:spPr/>
      <dgm:t>
        <a:bodyPr/>
        <a:lstStyle/>
        <a:p>
          <a:endParaRPr lang="en-US"/>
        </a:p>
      </dgm:t>
    </dgm:pt>
    <dgm:pt modelId="{99E808AC-10EB-F34A-A081-B1DD50D08C80}">
      <dgm:prSet/>
      <dgm:spPr/>
      <dgm:t>
        <a:bodyPr/>
        <a:lstStyle/>
        <a:p>
          <a:r>
            <a:rPr lang="en-US" dirty="0"/>
            <a:t>Not the end of the road</a:t>
          </a:r>
        </a:p>
      </dgm:t>
    </dgm:pt>
    <dgm:pt modelId="{ECFBF2A2-FC8D-0F4B-A11C-108342FD34DE}" type="parTrans" cxnId="{5F632E5F-D089-284B-99BD-CB6C0D1DEC07}">
      <dgm:prSet/>
      <dgm:spPr/>
      <dgm:t>
        <a:bodyPr/>
        <a:lstStyle/>
        <a:p>
          <a:endParaRPr lang="en-US"/>
        </a:p>
      </dgm:t>
    </dgm:pt>
    <dgm:pt modelId="{DDE4950A-CCCE-BC44-8F58-A7FF213DE7B7}" type="sibTrans" cxnId="{5F632E5F-D089-284B-99BD-CB6C0D1DEC07}">
      <dgm:prSet/>
      <dgm:spPr/>
      <dgm:t>
        <a:bodyPr/>
        <a:lstStyle/>
        <a:p>
          <a:endParaRPr lang="en-US"/>
        </a:p>
      </dgm:t>
    </dgm:pt>
    <dgm:pt modelId="{8A1E3EC5-5ABE-9B41-A581-7ED0FAB1CD8F}">
      <dgm:prSet/>
      <dgm:spPr/>
      <dgm:t>
        <a:bodyPr/>
        <a:lstStyle/>
        <a:p>
          <a:r>
            <a:rPr lang="en-US" dirty="0"/>
            <a:t>Continuous learning</a:t>
          </a:r>
        </a:p>
      </dgm:t>
    </dgm:pt>
    <dgm:pt modelId="{2D53B6AE-64F8-754C-9929-C4D64A4DE542}" type="parTrans" cxnId="{A4581231-9A35-7940-B0D4-E0C4B3FBC898}">
      <dgm:prSet/>
      <dgm:spPr/>
      <dgm:t>
        <a:bodyPr/>
        <a:lstStyle/>
        <a:p>
          <a:endParaRPr lang="en-US"/>
        </a:p>
      </dgm:t>
    </dgm:pt>
    <dgm:pt modelId="{0E7BC9BA-94B4-0048-8B94-BC264CED60D5}" type="sibTrans" cxnId="{A4581231-9A35-7940-B0D4-E0C4B3FBC898}">
      <dgm:prSet/>
      <dgm:spPr/>
      <dgm:t>
        <a:bodyPr/>
        <a:lstStyle/>
        <a:p>
          <a:endParaRPr lang="en-US"/>
        </a:p>
      </dgm:t>
    </dgm:pt>
    <dgm:pt modelId="{F8E73863-6CC0-304D-8EAD-D92E1C3AADD8}">
      <dgm:prSet/>
      <dgm:spPr/>
      <dgm:t>
        <a:bodyPr/>
        <a:lstStyle/>
        <a:p>
          <a:r>
            <a:rPr lang="en-US" dirty="0"/>
            <a:t>Lifelong learning</a:t>
          </a:r>
        </a:p>
      </dgm:t>
    </dgm:pt>
    <dgm:pt modelId="{1D9A3B61-3EBE-1B4C-A52A-DD4D1117BFE2}" type="parTrans" cxnId="{6BC60167-D702-E94B-B520-F57E1D39F41C}">
      <dgm:prSet/>
      <dgm:spPr/>
      <dgm:t>
        <a:bodyPr/>
        <a:lstStyle/>
        <a:p>
          <a:endParaRPr lang="en-US"/>
        </a:p>
      </dgm:t>
    </dgm:pt>
    <dgm:pt modelId="{BDAFA6E1-2CCD-3342-87C8-F749B8396360}" type="sibTrans" cxnId="{6BC60167-D702-E94B-B520-F57E1D39F41C}">
      <dgm:prSet/>
      <dgm:spPr/>
      <dgm:t>
        <a:bodyPr/>
        <a:lstStyle/>
        <a:p>
          <a:endParaRPr lang="en-US"/>
        </a:p>
      </dgm:t>
    </dgm:pt>
    <dgm:pt modelId="{F8B2546D-129A-0442-9C33-7D4654758500}">
      <dgm:prSet/>
      <dgm:spPr/>
      <dgm:t>
        <a:bodyPr/>
        <a:lstStyle/>
        <a:p>
          <a:r>
            <a:rPr lang="en-US" dirty="0"/>
            <a:t>Simple</a:t>
          </a:r>
        </a:p>
      </dgm:t>
    </dgm:pt>
    <dgm:pt modelId="{3B15314D-D576-CC4C-978F-A9E44A0C5A7B}" type="parTrans" cxnId="{F721871E-C9E8-084B-A8DC-901BB2262658}">
      <dgm:prSet/>
      <dgm:spPr/>
      <dgm:t>
        <a:bodyPr/>
        <a:lstStyle/>
        <a:p>
          <a:endParaRPr lang="en-US"/>
        </a:p>
      </dgm:t>
    </dgm:pt>
    <dgm:pt modelId="{37DD2652-46D0-6F47-90C4-E70A65AD736E}" type="sibTrans" cxnId="{F721871E-C9E8-084B-A8DC-901BB2262658}">
      <dgm:prSet/>
      <dgm:spPr/>
      <dgm:t>
        <a:bodyPr/>
        <a:lstStyle/>
        <a:p>
          <a:endParaRPr lang="en-US"/>
        </a:p>
      </dgm:t>
    </dgm:pt>
    <dgm:pt modelId="{6814ED62-5253-E748-ACA3-1B9387C7372F}">
      <dgm:prSet/>
      <dgm:spPr/>
      <dgm:t>
        <a:bodyPr/>
        <a:lstStyle/>
        <a:p>
          <a:r>
            <a:rPr lang="en-US" dirty="0"/>
            <a:t>Not Easy</a:t>
          </a:r>
        </a:p>
      </dgm:t>
    </dgm:pt>
    <dgm:pt modelId="{E23BEA7D-EB8D-5B49-BD65-C81BE248E0D8}" type="parTrans" cxnId="{071F029B-6A75-8A46-8376-84E665AC1FD5}">
      <dgm:prSet/>
      <dgm:spPr/>
      <dgm:t>
        <a:bodyPr/>
        <a:lstStyle/>
        <a:p>
          <a:endParaRPr lang="en-US"/>
        </a:p>
      </dgm:t>
    </dgm:pt>
    <dgm:pt modelId="{22C8F1B6-F225-C140-B90E-A01C00FAA94D}" type="sibTrans" cxnId="{071F029B-6A75-8A46-8376-84E665AC1FD5}">
      <dgm:prSet/>
      <dgm:spPr/>
      <dgm:t>
        <a:bodyPr/>
        <a:lstStyle/>
        <a:p>
          <a:endParaRPr lang="en-US"/>
        </a:p>
      </dgm:t>
    </dgm:pt>
    <dgm:pt modelId="{29E5DC86-6266-D042-9580-CD9150178907}" type="pres">
      <dgm:prSet presAssocID="{05388A91-758C-CA42-95EB-1CFB39757B61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6EB8CE9B-B104-7942-8C9D-2A01C771C4D8}" type="pres">
      <dgm:prSet presAssocID="{99FA9DCD-E420-FD46-8815-595425A4D60F}" presName="horFlow" presStyleCnt="0"/>
      <dgm:spPr/>
    </dgm:pt>
    <dgm:pt modelId="{A117C594-482E-2B4F-AA48-1C4BB4344AF9}" type="pres">
      <dgm:prSet presAssocID="{99FA9DCD-E420-FD46-8815-595425A4D60F}" presName="bigChev" presStyleLbl="node1" presStyleIdx="0" presStyleCnt="4"/>
      <dgm:spPr/>
    </dgm:pt>
    <dgm:pt modelId="{662970B5-FDA0-B244-8E39-C89E99B182C8}" type="pres">
      <dgm:prSet presAssocID="{ECFBF2A2-FC8D-0F4B-A11C-108342FD34DE}" presName="parTrans" presStyleCnt="0"/>
      <dgm:spPr/>
    </dgm:pt>
    <dgm:pt modelId="{6BF45CDC-E697-4946-985B-80529B4EFDCC}" type="pres">
      <dgm:prSet presAssocID="{99E808AC-10EB-F34A-A081-B1DD50D08C80}" presName="node" presStyleLbl="alignAccFollowNode1" presStyleIdx="0" presStyleCnt="4" custScaleX="114548" custScaleY="117700">
        <dgm:presLayoutVars>
          <dgm:bulletEnabled val="1"/>
        </dgm:presLayoutVars>
      </dgm:prSet>
      <dgm:spPr/>
    </dgm:pt>
    <dgm:pt modelId="{23F0EE82-ADDE-2C44-8D19-47FA0036DD21}" type="pres">
      <dgm:prSet presAssocID="{99FA9DCD-E420-FD46-8815-595425A4D60F}" presName="vSp" presStyleCnt="0"/>
      <dgm:spPr/>
    </dgm:pt>
    <dgm:pt modelId="{5F58413D-C5BF-9748-A6C3-0336F8013900}" type="pres">
      <dgm:prSet presAssocID="{6F4E495C-0340-494E-A650-ADB91B3B40B0}" presName="horFlow" presStyleCnt="0"/>
      <dgm:spPr/>
    </dgm:pt>
    <dgm:pt modelId="{75C34B2C-1D2F-C140-89DF-AE044E3B7B02}" type="pres">
      <dgm:prSet presAssocID="{6F4E495C-0340-494E-A650-ADB91B3B40B0}" presName="bigChev" presStyleLbl="node1" presStyleIdx="1" presStyleCnt="4"/>
      <dgm:spPr/>
    </dgm:pt>
    <dgm:pt modelId="{9CA2F7FC-E509-514B-A2E9-2324E8B119E9}" type="pres">
      <dgm:prSet presAssocID="{2D53B6AE-64F8-754C-9929-C4D64A4DE542}" presName="parTrans" presStyleCnt="0"/>
      <dgm:spPr/>
    </dgm:pt>
    <dgm:pt modelId="{74823B07-BEFC-8641-A62A-320C44D794D4}" type="pres">
      <dgm:prSet presAssocID="{8A1E3EC5-5ABE-9B41-A581-7ED0FAB1CD8F}" presName="node" presStyleLbl="alignAccFollowNode1" presStyleIdx="1" presStyleCnt="4" custScaleX="114548" custScaleY="117700">
        <dgm:presLayoutVars>
          <dgm:bulletEnabled val="1"/>
        </dgm:presLayoutVars>
      </dgm:prSet>
      <dgm:spPr/>
    </dgm:pt>
    <dgm:pt modelId="{3F874833-44DD-B843-9E92-A61A339CAB2F}" type="pres">
      <dgm:prSet presAssocID="{6F4E495C-0340-494E-A650-ADB91B3B40B0}" presName="vSp" presStyleCnt="0"/>
      <dgm:spPr/>
    </dgm:pt>
    <dgm:pt modelId="{BE143835-0A3E-6E4D-8D7F-D08BCD36D6F3}" type="pres">
      <dgm:prSet presAssocID="{8603DDE7-6E4B-3F45-A424-C25B00CEA599}" presName="horFlow" presStyleCnt="0"/>
      <dgm:spPr/>
    </dgm:pt>
    <dgm:pt modelId="{F281F9E6-B36C-6549-B272-8FC28A1B43D7}" type="pres">
      <dgm:prSet presAssocID="{8603DDE7-6E4B-3F45-A424-C25B00CEA599}" presName="bigChev" presStyleLbl="node1" presStyleIdx="2" presStyleCnt="4"/>
      <dgm:spPr/>
    </dgm:pt>
    <dgm:pt modelId="{1B9D5148-4652-904D-9967-38555708AD3E}" type="pres">
      <dgm:prSet presAssocID="{1D9A3B61-3EBE-1B4C-A52A-DD4D1117BFE2}" presName="parTrans" presStyleCnt="0"/>
      <dgm:spPr/>
    </dgm:pt>
    <dgm:pt modelId="{312A323A-2EF2-B94A-9AB4-383788A636AD}" type="pres">
      <dgm:prSet presAssocID="{F8E73863-6CC0-304D-8EAD-D92E1C3AADD8}" presName="node" presStyleLbl="alignAccFollowNode1" presStyleIdx="2" presStyleCnt="4" custScaleX="114548" custScaleY="117700">
        <dgm:presLayoutVars>
          <dgm:bulletEnabled val="1"/>
        </dgm:presLayoutVars>
      </dgm:prSet>
      <dgm:spPr/>
    </dgm:pt>
    <dgm:pt modelId="{3C67903C-C161-F048-A03D-FD076F380A4C}" type="pres">
      <dgm:prSet presAssocID="{8603DDE7-6E4B-3F45-A424-C25B00CEA599}" presName="vSp" presStyleCnt="0"/>
      <dgm:spPr/>
    </dgm:pt>
    <dgm:pt modelId="{E9AB9EC4-6FC4-534A-8F6D-A32DACD5B7F0}" type="pres">
      <dgm:prSet presAssocID="{F8B2546D-129A-0442-9C33-7D4654758500}" presName="horFlow" presStyleCnt="0"/>
      <dgm:spPr/>
    </dgm:pt>
    <dgm:pt modelId="{714F20E4-6F80-0F46-B875-4B8033AFA369}" type="pres">
      <dgm:prSet presAssocID="{F8B2546D-129A-0442-9C33-7D4654758500}" presName="bigChev" presStyleLbl="node1" presStyleIdx="3" presStyleCnt="4"/>
      <dgm:spPr/>
    </dgm:pt>
    <dgm:pt modelId="{04B0F4C2-B4B1-7E43-ACBC-46411BDED518}" type="pres">
      <dgm:prSet presAssocID="{E23BEA7D-EB8D-5B49-BD65-C81BE248E0D8}" presName="parTrans" presStyleCnt="0"/>
      <dgm:spPr/>
    </dgm:pt>
    <dgm:pt modelId="{FF9BC803-9DAE-E449-9E34-A818FFFB4985}" type="pres">
      <dgm:prSet presAssocID="{6814ED62-5253-E748-ACA3-1B9387C7372F}" presName="node" presStyleLbl="alignAccFollowNode1" presStyleIdx="3" presStyleCnt="4" custScaleX="114548" custScaleY="117700">
        <dgm:presLayoutVars>
          <dgm:bulletEnabled val="1"/>
        </dgm:presLayoutVars>
      </dgm:prSet>
      <dgm:spPr/>
    </dgm:pt>
  </dgm:ptLst>
  <dgm:cxnLst>
    <dgm:cxn modelId="{748DC404-6B0B-CE4C-AEF3-0E025007451C}" type="presOf" srcId="{8A1E3EC5-5ABE-9B41-A581-7ED0FAB1CD8F}" destId="{74823B07-BEFC-8641-A62A-320C44D794D4}" srcOrd="0" destOrd="0" presId="urn:microsoft.com/office/officeart/2005/8/layout/lProcess3"/>
    <dgm:cxn modelId="{FDFBDB10-E2C7-FF4F-B9F3-08B0AF258E7B}" type="presOf" srcId="{F8E73863-6CC0-304D-8EAD-D92E1C3AADD8}" destId="{312A323A-2EF2-B94A-9AB4-383788A636AD}" srcOrd="0" destOrd="0" presId="urn:microsoft.com/office/officeart/2005/8/layout/lProcess3"/>
    <dgm:cxn modelId="{59AA201A-8CBC-2243-B687-033427FC61FC}" type="presOf" srcId="{6814ED62-5253-E748-ACA3-1B9387C7372F}" destId="{FF9BC803-9DAE-E449-9E34-A818FFFB4985}" srcOrd="0" destOrd="0" presId="urn:microsoft.com/office/officeart/2005/8/layout/lProcess3"/>
    <dgm:cxn modelId="{F721871E-C9E8-084B-A8DC-901BB2262658}" srcId="{05388A91-758C-CA42-95EB-1CFB39757B61}" destId="{F8B2546D-129A-0442-9C33-7D4654758500}" srcOrd="3" destOrd="0" parTransId="{3B15314D-D576-CC4C-978F-A9E44A0C5A7B}" sibTransId="{37DD2652-46D0-6F47-90C4-E70A65AD736E}"/>
    <dgm:cxn modelId="{F3C1A72F-3467-2C44-9FEB-BC85C803C866}" type="presOf" srcId="{6F4E495C-0340-494E-A650-ADB91B3B40B0}" destId="{75C34B2C-1D2F-C140-89DF-AE044E3B7B02}" srcOrd="0" destOrd="0" presId="urn:microsoft.com/office/officeart/2005/8/layout/lProcess3"/>
    <dgm:cxn modelId="{A4581231-9A35-7940-B0D4-E0C4B3FBC898}" srcId="{6F4E495C-0340-494E-A650-ADB91B3B40B0}" destId="{8A1E3EC5-5ABE-9B41-A581-7ED0FAB1CD8F}" srcOrd="0" destOrd="0" parTransId="{2D53B6AE-64F8-754C-9929-C4D64A4DE542}" sibTransId="{0E7BC9BA-94B4-0048-8B94-BC264CED60D5}"/>
    <dgm:cxn modelId="{81789748-C86D-DF47-B22A-23B69721060C}" type="presOf" srcId="{05388A91-758C-CA42-95EB-1CFB39757B61}" destId="{29E5DC86-6266-D042-9580-CD9150178907}" srcOrd="0" destOrd="0" presId="urn:microsoft.com/office/officeart/2005/8/layout/lProcess3"/>
    <dgm:cxn modelId="{5F632E5F-D089-284B-99BD-CB6C0D1DEC07}" srcId="{99FA9DCD-E420-FD46-8815-595425A4D60F}" destId="{99E808AC-10EB-F34A-A081-B1DD50D08C80}" srcOrd="0" destOrd="0" parTransId="{ECFBF2A2-FC8D-0F4B-A11C-108342FD34DE}" sibTransId="{DDE4950A-CCCE-BC44-8F58-A7FF213DE7B7}"/>
    <dgm:cxn modelId="{6B35D661-82C2-744F-A405-82114A3702F7}" type="presOf" srcId="{8603DDE7-6E4B-3F45-A424-C25B00CEA599}" destId="{F281F9E6-B36C-6549-B272-8FC28A1B43D7}" srcOrd="0" destOrd="0" presId="urn:microsoft.com/office/officeart/2005/8/layout/lProcess3"/>
    <dgm:cxn modelId="{6BC60167-D702-E94B-B520-F57E1D39F41C}" srcId="{8603DDE7-6E4B-3F45-A424-C25B00CEA599}" destId="{F8E73863-6CC0-304D-8EAD-D92E1C3AADD8}" srcOrd="0" destOrd="0" parTransId="{1D9A3B61-3EBE-1B4C-A52A-DD4D1117BFE2}" sibTransId="{BDAFA6E1-2CCD-3342-87C8-F749B8396360}"/>
    <dgm:cxn modelId="{BC643975-E7B4-3C47-BED7-0081AD56BE4C}" type="presOf" srcId="{99E808AC-10EB-F34A-A081-B1DD50D08C80}" destId="{6BF45CDC-E697-4946-985B-80529B4EFDCC}" srcOrd="0" destOrd="0" presId="urn:microsoft.com/office/officeart/2005/8/layout/lProcess3"/>
    <dgm:cxn modelId="{C3227A7D-46C7-F447-B360-2AE6531EC04B}" srcId="{05388A91-758C-CA42-95EB-1CFB39757B61}" destId="{99FA9DCD-E420-FD46-8815-595425A4D60F}" srcOrd="0" destOrd="0" parTransId="{E230FA12-8A5B-164A-9F38-B55993CFD7B1}" sibTransId="{83094201-8E7E-4840-8AA7-C700B721C670}"/>
    <dgm:cxn modelId="{30100485-DD67-2B46-99AC-84E30785A453}" type="presOf" srcId="{99FA9DCD-E420-FD46-8815-595425A4D60F}" destId="{A117C594-482E-2B4F-AA48-1C4BB4344AF9}" srcOrd="0" destOrd="0" presId="urn:microsoft.com/office/officeart/2005/8/layout/lProcess3"/>
    <dgm:cxn modelId="{071F029B-6A75-8A46-8376-84E665AC1FD5}" srcId="{F8B2546D-129A-0442-9C33-7D4654758500}" destId="{6814ED62-5253-E748-ACA3-1B9387C7372F}" srcOrd="0" destOrd="0" parTransId="{E23BEA7D-EB8D-5B49-BD65-C81BE248E0D8}" sibTransId="{22C8F1B6-F225-C140-B90E-A01C00FAA94D}"/>
    <dgm:cxn modelId="{ADDE309F-BD0F-D04F-B2C6-742F101ADE46}" type="presOf" srcId="{F8B2546D-129A-0442-9C33-7D4654758500}" destId="{714F20E4-6F80-0F46-B875-4B8033AFA369}" srcOrd="0" destOrd="0" presId="urn:microsoft.com/office/officeart/2005/8/layout/lProcess3"/>
    <dgm:cxn modelId="{37EF5BB8-60F3-2542-A693-4BC5AF0D22F7}" srcId="{05388A91-758C-CA42-95EB-1CFB39757B61}" destId="{6F4E495C-0340-494E-A650-ADB91B3B40B0}" srcOrd="1" destOrd="0" parTransId="{A6450CFD-D199-4F4C-8453-DDEB9AA66E9F}" sibTransId="{2C615DAF-2A51-FA4F-9D57-7215EE12952A}"/>
    <dgm:cxn modelId="{D5FCF4CF-EF09-F247-BB0D-4A2E45D65A62}" srcId="{05388A91-758C-CA42-95EB-1CFB39757B61}" destId="{8603DDE7-6E4B-3F45-A424-C25B00CEA599}" srcOrd="2" destOrd="0" parTransId="{A23DDB82-CEF8-C24C-B7BA-679DEF99647C}" sibTransId="{C682BC98-3857-2246-8978-00EB983F1324}"/>
    <dgm:cxn modelId="{6904483E-9BB7-EF41-AE9F-A12CC537D641}" type="presParOf" srcId="{29E5DC86-6266-D042-9580-CD9150178907}" destId="{6EB8CE9B-B104-7942-8C9D-2A01C771C4D8}" srcOrd="0" destOrd="0" presId="urn:microsoft.com/office/officeart/2005/8/layout/lProcess3"/>
    <dgm:cxn modelId="{A2775709-AA61-AC4E-865F-E8779ACF0674}" type="presParOf" srcId="{6EB8CE9B-B104-7942-8C9D-2A01C771C4D8}" destId="{A117C594-482E-2B4F-AA48-1C4BB4344AF9}" srcOrd="0" destOrd="0" presId="urn:microsoft.com/office/officeart/2005/8/layout/lProcess3"/>
    <dgm:cxn modelId="{C2B4DFB1-9E5A-7449-B5DF-AAA2EA8E6056}" type="presParOf" srcId="{6EB8CE9B-B104-7942-8C9D-2A01C771C4D8}" destId="{662970B5-FDA0-B244-8E39-C89E99B182C8}" srcOrd="1" destOrd="0" presId="urn:microsoft.com/office/officeart/2005/8/layout/lProcess3"/>
    <dgm:cxn modelId="{0E71ED24-4F33-5A4E-B275-2E42A0922D25}" type="presParOf" srcId="{6EB8CE9B-B104-7942-8C9D-2A01C771C4D8}" destId="{6BF45CDC-E697-4946-985B-80529B4EFDCC}" srcOrd="2" destOrd="0" presId="urn:microsoft.com/office/officeart/2005/8/layout/lProcess3"/>
    <dgm:cxn modelId="{CE964923-60E3-CF44-9CBB-A22E0CECA3D0}" type="presParOf" srcId="{29E5DC86-6266-D042-9580-CD9150178907}" destId="{23F0EE82-ADDE-2C44-8D19-47FA0036DD21}" srcOrd="1" destOrd="0" presId="urn:microsoft.com/office/officeart/2005/8/layout/lProcess3"/>
    <dgm:cxn modelId="{06F72962-B959-C24A-BA0F-17B629FC7D84}" type="presParOf" srcId="{29E5DC86-6266-D042-9580-CD9150178907}" destId="{5F58413D-C5BF-9748-A6C3-0336F8013900}" srcOrd="2" destOrd="0" presId="urn:microsoft.com/office/officeart/2005/8/layout/lProcess3"/>
    <dgm:cxn modelId="{DF0C4CB4-2969-5347-9BE7-148681225621}" type="presParOf" srcId="{5F58413D-C5BF-9748-A6C3-0336F8013900}" destId="{75C34B2C-1D2F-C140-89DF-AE044E3B7B02}" srcOrd="0" destOrd="0" presId="urn:microsoft.com/office/officeart/2005/8/layout/lProcess3"/>
    <dgm:cxn modelId="{6E00A8CC-8981-3C4D-A41E-2820FE141055}" type="presParOf" srcId="{5F58413D-C5BF-9748-A6C3-0336F8013900}" destId="{9CA2F7FC-E509-514B-A2E9-2324E8B119E9}" srcOrd="1" destOrd="0" presId="urn:microsoft.com/office/officeart/2005/8/layout/lProcess3"/>
    <dgm:cxn modelId="{55B7AAF5-36C7-8249-B901-CB5A8F44F6AB}" type="presParOf" srcId="{5F58413D-C5BF-9748-A6C3-0336F8013900}" destId="{74823B07-BEFC-8641-A62A-320C44D794D4}" srcOrd="2" destOrd="0" presId="urn:microsoft.com/office/officeart/2005/8/layout/lProcess3"/>
    <dgm:cxn modelId="{91F86EDA-6148-BF4F-8D5B-1C6FAD20D807}" type="presParOf" srcId="{29E5DC86-6266-D042-9580-CD9150178907}" destId="{3F874833-44DD-B843-9E92-A61A339CAB2F}" srcOrd="3" destOrd="0" presId="urn:microsoft.com/office/officeart/2005/8/layout/lProcess3"/>
    <dgm:cxn modelId="{15429ED1-6520-7D4E-9B5F-41E82100B767}" type="presParOf" srcId="{29E5DC86-6266-D042-9580-CD9150178907}" destId="{BE143835-0A3E-6E4D-8D7F-D08BCD36D6F3}" srcOrd="4" destOrd="0" presId="urn:microsoft.com/office/officeart/2005/8/layout/lProcess3"/>
    <dgm:cxn modelId="{A30AE672-4800-F04A-8F82-9F66385A26DA}" type="presParOf" srcId="{BE143835-0A3E-6E4D-8D7F-D08BCD36D6F3}" destId="{F281F9E6-B36C-6549-B272-8FC28A1B43D7}" srcOrd="0" destOrd="0" presId="urn:microsoft.com/office/officeart/2005/8/layout/lProcess3"/>
    <dgm:cxn modelId="{6A876DEC-7042-3E46-A8C7-380687896C4C}" type="presParOf" srcId="{BE143835-0A3E-6E4D-8D7F-D08BCD36D6F3}" destId="{1B9D5148-4652-904D-9967-38555708AD3E}" srcOrd="1" destOrd="0" presId="urn:microsoft.com/office/officeart/2005/8/layout/lProcess3"/>
    <dgm:cxn modelId="{3332FC26-F26B-9645-9999-7AE764EC8BD1}" type="presParOf" srcId="{BE143835-0A3E-6E4D-8D7F-D08BCD36D6F3}" destId="{312A323A-2EF2-B94A-9AB4-383788A636AD}" srcOrd="2" destOrd="0" presId="urn:microsoft.com/office/officeart/2005/8/layout/lProcess3"/>
    <dgm:cxn modelId="{661CED5D-005F-D34D-9956-510F80544246}" type="presParOf" srcId="{29E5DC86-6266-D042-9580-CD9150178907}" destId="{3C67903C-C161-F048-A03D-FD076F380A4C}" srcOrd="5" destOrd="0" presId="urn:microsoft.com/office/officeart/2005/8/layout/lProcess3"/>
    <dgm:cxn modelId="{BD95B0CD-2A94-3943-8E65-DBE6EA57A81D}" type="presParOf" srcId="{29E5DC86-6266-D042-9580-CD9150178907}" destId="{E9AB9EC4-6FC4-534A-8F6D-A32DACD5B7F0}" srcOrd="6" destOrd="0" presId="urn:microsoft.com/office/officeart/2005/8/layout/lProcess3"/>
    <dgm:cxn modelId="{59201E7C-DA9F-DD40-825C-DE656F473A94}" type="presParOf" srcId="{E9AB9EC4-6FC4-534A-8F6D-A32DACD5B7F0}" destId="{714F20E4-6F80-0F46-B875-4B8033AFA369}" srcOrd="0" destOrd="0" presId="urn:microsoft.com/office/officeart/2005/8/layout/lProcess3"/>
    <dgm:cxn modelId="{055D93E6-F007-B145-B7DE-7975C6D8EE9C}" type="presParOf" srcId="{E9AB9EC4-6FC4-534A-8F6D-A32DACD5B7F0}" destId="{04B0F4C2-B4B1-7E43-ACBC-46411BDED518}" srcOrd="1" destOrd="0" presId="urn:microsoft.com/office/officeart/2005/8/layout/lProcess3"/>
    <dgm:cxn modelId="{374F5DEE-5A26-F74E-B9EF-C835382775FF}" type="presParOf" srcId="{E9AB9EC4-6FC4-534A-8F6D-A32DACD5B7F0}" destId="{FF9BC803-9DAE-E449-9E34-A818FFFB4985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BA643D-A1F9-9848-8DAF-A8BBB362DEE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D6BE16-7D1F-8F4C-9138-C43FEF6D845C}">
      <dgm:prSet/>
      <dgm:spPr/>
      <dgm:t>
        <a:bodyPr/>
        <a:lstStyle/>
        <a:p>
          <a:r>
            <a:rPr lang="en-US"/>
            <a:t>Question beliefs</a:t>
          </a:r>
        </a:p>
      </dgm:t>
    </dgm:pt>
    <dgm:pt modelId="{339BB77F-D0AE-6841-BB8D-D549B7FA363A}" type="parTrans" cxnId="{6514E490-EE12-8D47-9785-82FE30B22DB0}">
      <dgm:prSet/>
      <dgm:spPr/>
      <dgm:t>
        <a:bodyPr/>
        <a:lstStyle/>
        <a:p>
          <a:endParaRPr lang="en-US"/>
        </a:p>
      </dgm:t>
    </dgm:pt>
    <dgm:pt modelId="{66C54D56-35CB-3348-9890-05ED4C264FD4}" type="sibTrans" cxnId="{6514E490-EE12-8D47-9785-82FE30B22DB0}">
      <dgm:prSet/>
      <dgm:spPr/>
      <dgm:t>
        <a:bodyPr/>
        <a:lstStyle/>
        <a:p>
          <a:endParaRPr lang="en-US"/>
        </a:p>
      </dgm:t>
    </dgm:pt>
    <dgm:pt modelId="{CCEA99B2-A281-2243-9487-8938C5AC16B4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/>
            <a:t>Change self-talk</a:t>
          </a:r>
        </a:p>
      </dgm:t>
    </dgm:pt>
    <dgm:pt modelId="{65DD681C-F9FB-4344-8046-BC48C3864229}" type="parTrans" cxnId="{635D4572-875D-4248-A402-D6CC4709B141}">
      <dgm:prSet/>
      <dgm:spPr/>
      <dgm:t>
        <a:bodyPr/>
        <a:lstStyle/>
        <a:p>
          <a:endParaRPr lang="en-US"/>
        </a:p>
      </dgm:t>
    </dgm:pt>
    <dgm:pt modelId="{93B10E06-6B0F-F74E-9B3C-D87676DEEABE}" type="sibTrans" cxnId="{635D4572-875D-4248-A402-D6CC4709B141}">
      <dgm:prSet/>
      <dgm:spPr/>
      <dgm:t>
        <a:bodyPr/>
        <a:lstStyle/>
        <a:p>
          <a:endParaRPr lang="en-US"/>
        </a:p>
      </dgm:t>
    </dgm:pt>
    <dgm:pt modelId="{7BA8E3ED-4E8C-2A47-99AA-8B1EA1A9E33C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Embrace fear/discomfort</a:t>
          </a:r>
        </a:p>
      </dgm:t>
    </dgm:pt>
    <dgm:pt modelId="{9F13A357-FA33-2043-B1B5-7F5B506A8E8E}" type="parTrans" cxnId="{BB831075-5869-4E46-A7D3-894985D79678}">
      <dgm:prSet/>
      <dgm:spPr/>
      <dgm:t>
        <a:bodyPr/>
        <a:lstStyle/>
        <a:p>
          <a:endParaRPr lang="en-US"/>
        </a:p>
      </dgm:t>
    </dgm:pt>
    <dgm:pt modelId="{FAE86076-7327-9A4B-98DB-1FDC828C6982}" type="sibTrans" cxnId="{BB831075-5869-4E46-A7D3-894985D79678}">
      <dgm:prSet/>
      <dgm:spPr/>
      <dgm:t>
        <a:bodyPr/>
        <a:lstStyle/>
        <a:p>
          <a:endParaRPr lang="en-US"/>
        </a:p>
      </dgm:t>
    </dgm:pt>
    <dgm:pt modelId="{089A8628-CC85-6844-B00C-AEB41016D896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Create environment</a:t>
          </a:r>
        </a:p>
      </dgm:t>
    </dgm:pt>
    <dgm:pt modelId="{7B3C71FE-816F-BC48-ABC9-68939CC56F25}" type="parTrans" cxnId="{6A5257F1-324D-4442-88E8-50AB0230C8E5}">
      <dgm:prSet/>
      <dgm:spPr/>
      <dgm:t>
        <a:bodyPr/>
        <a:lstStyle/>
        <a:p>
          <a:endParaRPr lang="en-US"/>
        </a:p>
      </dgm:t>
    </dgm:pt>
    <dgm:pt modelId="{D38D5D56-760C-DE46-845B-2CD267FDCCBB}" type="sibTrans" cxnId="{6A5257F1-324D-4442-88E8-50AB0230C8E5}">
      <dgm:prSet/>
      <dgm:spPr/>
      <dgm:t>
        <a:bodyPr/>
        <a:lstStyle/>
        <a:p>
          <a:endParaRPr lang="en-US"/>
        </a:p>
      </dgm:t>
    </dgm:pt>
    <dgm:pt modelId="{5B7031E8-9692-444F-AA83-CBA44DE94CCF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/>
            <a:t>Take action</a:t>
          </a:r>
        </a:p>
      </dgm:t>
    </dgm:pt>
    <dgm:pt modelId="{E45256A2-FB2A-AB4A-87B8-16F8E3912068}" type="parTrans" cxnId="{B0046614-9D79-4F47-8012-7452FD8AAEA9}">
      <dgm:prSet/>
      <dgm:spPr/>
      <dgm:t>
        <a:bodyPr/>
        <a:lstStyle/>
        <a:p>
          <a:endParaRPr lang="en-US"/>
        </a:p>
      </dgm:t>
    </dgm:pt>
    <dgm:pt modelId="{1EEEAA04-E8E6-034D-9EB1-F5B7F5C21A28}" type="sibTrans" cxnId="{B0046614-9D79-4F47-8012-7452FD8AAEA9}">
      <dgm:prSet/>
      <dgm:spPr/>
      <dgm:t>
        <a:bodyPr/>
        <a:lstStyle/>
        <a:p>
          <a:endParaRPr lang="en-US"/>
        </a:p>
      </dgm:t>
    </dgm:pt>
    <dgm:pt modelId="{B20A7B08-49D3-7E46-AD8D-FB3FB88065E8}" type="pres">
      <dgm:prSet presAssocID="{9DBA643D-A1F9-9848-8DAF-A8BBB362DEE4}" presName="CompostProcess" presStyleCnt="0">
        <dgm:presLayoutVars>
          <dgm:dir/>
          <dgm:resizeHandles val="exact"/>
        </dgm:presLayoutVars>
      </dgm:prSet>
      <dgm:spPr/>
    </dgm:pt>
    <dgm:pt modelId="{29920169-3439-CC4B-A624-FC1E26BD85AC}" type="pres">
      <dgm:prSet presAssocID="{9DBA643D-A1F9-9848-8DAF-A8BBB362DEE4}" presName="arrow" presStyleLbl="bgShp" presStyleIdx="0" presStyleCnt="1"/>
      <dgm:spPr/>
    </dgm:pt>
    <dgm:pt modelId="{CAEFDC5C-79CD-F040-9CED-8DBE69D0804D}" type="pres">
      <dgm:prSet presAssocID="{9DBA643D-A1F9-9848-8DAF-A8BBB362DEE4}" presName="linearProcess" presStyleCnt="0"/>
      <dgm:spPr/>
    </dgm:pt>
    <dgm:pt modelId="{0C32DEAD-F2D1-F74C-8B0B-0FE4B53AE61E}" type="pres">
      <dgm:prSet presAssocID="{84D6BE16-7D1F-8F4C-9138-C43FEF6D845C}" presName="textNode" presStyleLbl="node1" presStyleIdx="0" presStyleCnt="5">
        <dgm:presLayoutVars>
          <dgm:bulletEnabled val="1"/>
        </dgm:presLayoutVars>
      </dgm:prSet>
      <dgm:spPr/>
    </dgm:pt>
    <dgm:pt modelId="{1EE0B815-91AB-CD46-9BD7-3B10A72A1B17}" type="pres">
      <dgm:prSet presAssocID="{66C54D56-35CB-3348-9890-05ED4C264FD4}" presName="sibTrans" presStyleCnt="0"/>
      <dgm:spPr/>
    </dgm:pt>
    <dgm:pt modelId="{27FA91F0-F119-CF4D-A79A-66B36C47E784}" type="pres">
      <dgm:prSet presAssocID="{CCEA99B2-A281-2243-9487-8938C5AC16B4}" presName="textNode" presStyleLbl="node1" presStyleIdx="1" presStyleCnt="5">
        <dgm:presLayoutVars>
          <dgm:bulletEnabled val="1"/>
        </dgm:presLayoutVars>
      </dgm:prSet>
      <dgm:spPr/>
    </dgm:pt>
    <dgm:pt modelId="{2FD8A904-AAE7-DC4C-84A5-7CAC3142D9F5}" type="pres">
      <dgm:prSet presAssocID="{93B10E06-6B0F-F74E-9B3C-D87676DEEABE}" presName="sibTrans" presStyleCnt="0"/>
      <dgm:spPr/>
    </dgm:pt>
    <dgm:pt modelId="{9FC766B5-6C60-2F4A-A6C8-D5A2C24CB6D3}" type="pres">
      <dgm:prSet presAssocID="{7BA8E3ED-4E8C-2A47-99AA-8B1EA1A9E33C}" presName="textNode" presStyleLbl="node1" presStyleIdx="2" presStyleCnt="5">
        <dgm:presLayoutVars>
          <dgm:bulletEnabled val="1"/>
        </dgm:presLayoutVars>
      </dgm:prSet>
      <dgm:spPr/>
    </dgm:pt>
    <dgm:pt modelId="{F3839435-C82D-274A-8DFD-7937CA682C53}" type="pres">
      <dgm:prSet presAssocID="{FAE86076-7327-9A4B-98DB-1FDC828C6982}" presName="sibTrans" presStyleCnt="0"/>
      <dgm:spPr/>
    </dgm:pt>
    <dgm:pt modelId="{08102E39-C410-6249-A3FD-426C2F47CD09}" type="pres">
      <dgm:prSet presAssocID="{089A8628-CC85-6844-B00C-AEB41016D896}" presName="textNode" presStyleLbl="node1" presStyleIdx="3" presStyleCnt="5">
        <dgm:presLayoutVars>
          <dgm:bulletEnabled val="1"/>
        </dgm:presLayoutVars>
      </dgm:prSet>
      <dgm:spPr/>
    </dgm:pt>
    <dgm:pt modelId="{6743E433-BE79-0A44-B486-41928C35C3A4}" type="pres">
      <dgm:prSet presAssocID="{D38D5D56-760C-DE46-845B-2CD267FDCCBB}" presName="sibTrans" presStyleCnt="0"/>
      <dgm:spPr/>
    </dgm:pt>
    <dgm:pt modelId="{73C0CF59-C88B-CB46-9319-C8DA5F1B5FF7}" type="pres">
      <dgm:prSet presAssocID="{5B7031E8-9692-444F-AA83-CBA44DE94CCF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5C459E05-70AF-DA48-BEEF-CC577683067B}" type="presOf" srcId="{CCEA99B2-A281-2243-9487-8938C5AC16B4}" destId="{27FA91F0-F119-CF4D-A79A-66B36C47E784}" srcOrd="0" destOrd="0" presId="urn:microsoft.com/office/officeart/2005/8/layout/hProcess9"/>
    <dgm:cxn modelId="{B0046614-9D79-4F47-8012-7452FD8AAEA9}" srcId="{9DBA643D-A1F9-9848-8DAF-A8BBB362DEE4}" destId="{5B7031E8-9692-444F-AA83-CBA44DE94CCF}" srcOrd="4" destOrd="0" parTransId="{E45256A2-FB2A-AB4A-87B8-16F8E3912068}" sibTransId="{1EEEAA04-E8E6-034D-9EB1-F5B7F5C21A28}"/>
    <dgm:cxn modelId="{83B7C728-D028-7F49-8232-4FCCDFC90777}" type="presOf" srcId="{089A8628-CC85-6844-B00C-AEB41016D896}" destId="{08102E39-C410-6249-A3FD-426C2F47CD09}" srcOrd="0" destOrd="0" presId="urn:microsoft.com/office/officeart/2005/8/layout/hProcess9"/>
    <dgm:cxn modelId="{C9F5E04F-0148-0749-AB41-68DCB5289189}" type="presOf" srcId="{84D6BE16-7D1F-8F4C-9138-C43FEF6D845C}" destId="{0C32DEAD-F2D1-F74C-8B0B-0FE4B53AE61E}" srcOrd="0" destOrd="0" presId="urn:microsoft.com/office/officeart/2005/8/layout/hProcess9"/>
    <dgm:cxn modelId="{93BC5658-5F0B-7E44-82B0-7E6B0852A5B7}" type="presOf" srcId="{7BA8E3ED-4E8C-2A47-99AA-8B1EA1A9E33C}" destId="{9FC766B5-6C60-2F4A-A6C8-D5A2C24CB6D3}" srcOrd="0" destOrd="0" presId="urn:microsoft.com/office/officeart/2005/8/layout/hProcess9"/>
    <dgm:cxn modelId="{635D4572-875D-4248-A402-D6CC4709B141}" srcId="{9DBA643D-A1F9-9848-8DAF-A8BBB362DEE4}" destId="{CCEA99B2-A281-2243-9487-8938C5AC16B4}" srcOrd="1" destOrd="0" parTransId="{65DD681C-F9FB-4344-8046-BC48C3864229}" sibTransId="{93B10E06-6B0F-F74E-9B3C-D87676DEEABE}"/>
    <dgm:cxn modelId="{BB831075-5869-4E46-A7D3-894985D79678}" srcId="{9DBA643D-A1F9-9848-8DAF-A8BBB362DEE4}" destId="{7BA8E3ED-4E8C-2A47-99AA-8B1EA1A9E33C}" srcOrd="2" destOrd="0" parTransId="{9F13A357-FA33-2043-B1B5-7F5B506A8E8E}" sibTransId="{FAE86076-7327-9A4B-98DB-1FDC828C6982}"/>
    <dgm:cxn modelId="{6514E490-EE12-8D47-9785-82FE30B22DB0}" srcId="{9DBA643D-A1F9-9848-8DAF-A8BBB362DEE4}" destId="{84D6BE16-7D1F-8F4C-9138-C43FEF6D845C}" srcOrd="0" destOrd="0" parTransId="{339BB77F-D0AE-6841-BB8D-D549B7FA363A}" sibTransId="{66C54D56-35CB-3348-9890-05ED4C264FD4}"/>
    <dgm:cxn modelId="{B18FDBAC-032B-164A-9102-E826692E583F}" type="presOf" srcId="{9DBA643D-A1F9-9848-8DAF-A8BBB362DEE4}" destId="{B20A7B08-49D3-7E46-AD8D-FB3FB88065E8}" srcOrd="0" destOrd="0" presId="urn:microsoft.com/office/officeart/2005/8/layout/hProcess9"/>
    <dgm:cxn modelId="{F2756AC3-256F-7942-ACEE-99996F385F34}" type="presOf" srcId="{5B7031E8-9692-444F-AA83-CBA44DE94CCF}" destId="{73C0CF59-C88B-CB46-9319-C8DA5F1B5FF7}" srcOrd="0" destOrd="0" presId="urn:microsoft.com/office/officeart/2005/8/layout/hProcess9"/>
    <dgm:cxn modelId="{6A5257F1-324D-4442-88E8-50AB0230C8E5}" srcId="{9DBA643D-A1F9-9848-8DAF-A8BBB362DEE4}" destId="{089A8628-CC85-6844-B00C-AEB41016D896}" srcOrd="3" destOrd="0" parTransId="{7B3C71FE-816F-BC48-ABC9-68939CC56F25}" sibTransId="{D38D5D56-760C-DE46-845B-2CD267FDCCBB}"/>
    <dgm:cxn modelId="{AD47123B-09A7-FF40-92D9-470ED182CECD}" type="presParOf" srcId="{B20A7B08-49D3-7E46-AD8D-FB3FB88065E8}" destId="{29920169-3439-CC4B-A624-FC1E26BD85AC}" srcOrd="0" destOrd="0" presId="urn:microsoft.com/office/officeart/2005/8/layout/hProcess9"/>
    <dgm:cxn modelId="{A95F7D65-ACE6-594C-BF2F-AEDFA3D6A54D}" type="presParOf" srcId="{B20A7B08-49D3-7E46-AD8D-FB3FB88065E8}" destId="{CAEFDC5C-79CD-F040-9CED-8DBE69D0804D}" srcOrd="1" destOrd="0" presId="urn:microsoft.com/office/officeart/2005/8/layout/hProcess9"/>
    <dgm:cxn modelId="{C25512AB-B849-6E45-A468-8634DD756C7D}" type="presParOf" srcId="{CAEFDC5C-79CD-F040-9CED-8DBE69D0804D}" destId="{0C32DEAD-F2D1-F74C-8B0B-0FE4B53AE61E}" srcOrd="0" destOrd="0" presId="urn:microsoft.com/office/officeart/2005/8/layout/hProcess9"/>
    <dgm:cxn modelId="{D9952B9C-85CC-9548-B6B5-20045D8DAF10}" type="presParOf" srcId="{CAEFDC5C-79CD-F040-9CED-8DBE69D0804D}" destId="{1EE0B815-91AB-CD46-9BD7-3B10A72A1B17}" srcOrd="1" destOrd="0" presId="urn:microsoft.com/office/officeart/2005/8/layout/hProcess9"/>
    <dgm:cxn modelId="{3E2BEF30-70C8-8B4F-BC5A-7D619BD240CF}" type="presParOf" srcId="{CAEFDC5C-79CD-F040-9CED-8DBE69D0804D}" destId="{27FA91F0-F119-CF4D-A79A-66B36C47E784}" srcOrd="2" destOrd="0" presId="urn:microsoft.com/office/officeart/2005/8/layout/hProcess9"/>
    <dgm:cxn modelId="{1461B787-E0A3-9849-A5AB-66ED03906AEC}" type="presParOf" srcId="{CAEFDC5C-79CD-F040-9CED-8DBE69D0804D}" destId="{2FD8A904-AAE7-DC4C-84A5-7CAC3142D9F5}" srcOrd="3" destOrd="0" presId="urn:microsoft.com/office/officeart/2005/8/layout/hProcess9"/>
    <dgm:cxn modelId="{DAC606CC-8083-5448-9B08-BA7F93D4DE5B}" type="presParOf" srcId="{CAEFDC5C-79CD-F040-9CED-8DBE69D0804D}" destId="{9FC766B5-6C60-2F4A-A6C8-D5A2C24CB6D3}" srcOrd="4" destOrd="0" presId="urn:microsoft.com/office/officeart/2005/8/layout/hProcess9"/>
    <dgm:cxn modelId="{4A5879C9-8507-124D-AF94-50E58F4E157A}" type="presParOf" srcId="{CAEFDC5C-79CD-F040-9CED-8DBE69D0804D}" destId="{F3839435-C82D-274A-8DFD-7937CA682C53}" srcOrd="5" destOrd="0" presId="urn:microsoft.com/office/officeart/2005/8/layout/hProcess9"/>
    <dgm:cxn modelId="{5A2AA327-F5FE-8945-8B69-1B9C4727AC8D}" type="presParOf" srcId="{CAEFDC5C-79CD-F040-9CED-8DBE69D0804D}" destId="{08102E39-C410-6249-A3FD-426C2F47CD09}" srcOrd="6" destOrd="0" presId="urn:microsoft.com/office/officeart/2005/8/layout/hProcess9"/>
    <dgm:cxn modelId="{9CF1C85B-5F43-5D41-B4F7-7523107BC250}" type="presParOf" srcId="{CAEFDC5C-79CD-F040-9CED-8DBE69D0804D}" destId="{6743E433-BE79-0A44-B486-41928C35C3A4}" srcOrd="7" destOrd="0" presId="urn:microsoft.com/office/officeart/2005/8/layout/hProcess9"/>
    <dgm:cxn modelId="{ACCCE66A-BC84-FB43-8655-7C0BD00640CD}" type="presParOf" srcId="{CAEFDC5C-79CD-F040-9CED-8DBE69D0804D}" destId="{73C0CF59-C88B-CB46-9319-C8DA5F1B5FF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9A18223-C550-CE40-96DA-A1026CB8C555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71BD99-03A2-414F-A59A-C0F1DC2D25DC}">
      <dgm:prSet/>
      <dgm:spPr/>
      <dgm:t>
        <a:bodyPr/>
        <a:lstStyle/>
        <a:p>
          <a:r>
            <a:rPr lang="en-US" dirty="0"/>
            <a:t>Challenge</a:t>
          </a:r>
        </a:p>
      </dgm:t>
    </dgm:pt>
    <dgm:pt modelId="{D44668BA-45B1-8A49-9FD2-9FF9EAABD5CA}" type="parTrans" cxnId="{852E4DF1-07D0-AD4E-9DE2-B1A13491D489}">
      <dgm:prSet/>
      <dgm:spPr/>
      <dgm:t>
        <a:bodyPr/>
        <a:lstStyle/>
        <a:p>
          <a:endParaRPr lang="en-US"/>
        </a:p>
      </dgm:t>
    </dgm:pt>
    <dgm:pt modelId="{B8204D7D-D395-F44F-881F-6773E03A098B}" type="sibTrans" cxnId="{852E4DF1-07D0-AD4E-9DE2-B1A13491D489}">
      <dgm:prSet/>
      <dgm:spPr/>
      <dgm:t>
        <a:bodyPr/>
        <a:lstStyle/>
        <a:p>
          <a:endParaRPr lang="en-US"/>
        </a:p>
      </dgm:t>
    </dgm:pt>
    <dgm:pt modelId="{D81A71F5-397B-5942-8D86-685B6AF155D1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Mindset</a:t>
          </a:r>
        </a:p>
      </dgm:t>
    </dgm:pt>
    <dgm:pt modelId="{DBEC3205-0584-C44F-A2AA-98A9266D1143}" type="parTrans" cxnId="{B590AB83-F147-6744-BA6A-6505DA19AD97}">
      <dgm:prSet/>
      <dgm:spPr/>
      <dgm:t>
        <a:bodyPr/>
        <a:lstStyle/>
        <a:p>
          <a:endParaRPr lang="en-US"/>
        </a:p>
      </dgm:t>
    </dgm:pt>
    <dgm:pt modelId="{17079C0F-7BB8-0F48-B38E-019ECF228341}" type="sibTrans" cxnId="{B590AB83-F147-6744-BA6A-6505DA19AD97}">
      <dgm:prSet/>
      <dgm:spPr/>
      <dgm:t>
        <a:bodyPr/>
        <a:lstStyle/>
        <a:p>
          <a:endParaRPr lang="en-US"/>
        </a:p>
      </dgm:t>
    </dgm:pt>
    <dgm:pt modelId="{EFE8AB1B-73B4-5846-98A4-2DFC3C1F192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Strategy/Tool</a:t>
          </a:r>
        </a:p>
      </dgm:t>
    </dgm:pt>
    <dgm:pt modelId="{973F378B-51D1-4A41-B471-D8A08D8330E0}" type="parTrans" cxnId="{3591DB3D-DB24-5E41-9823-1F8598621C3E}">
      <dgm:prSet/>
      <dgm:spPr/>
      <dgm:t>
        <a:bodyPr/>
        <a:lstStyle/>
        <a:p>
          <a:endParaRPr lang="en-US"/>
        </a:p>
      </dgm:t>
    </dgm:pt>
    <dgm:pt modelId="{E4624136-444B-D34C-BEF4-002005C360F7}" type="sibTrans" cxnId="{3591DB3D-DB24-5E41-9823-1F8598621C3E}">
      <dgm:prSet/>
      <dgm:spPr/>
      <dgm:t>
        <a:bodyPr/>
        <a:lstStyle/>
        <a:p>
          <a:endParaRPr lang="en-US"/>
        </a:p>
      </dgm:t>
    </dgm:pt>
    <dgm:pt modelId="{B03AA5C0-2585-E54E-9ACD-C944C6BE4DBE}">
      <dgm:prSet/>
      <dgm:spPr/>
      <dgm:t>
        <a:bodyPr/>
        <a:lstStyle/>
        <a:p>
          <a:r>
            <a:rPr lang="en-US" dirty="0"/>
            <a:t>Losing to calendar and to-do lists</a:t>
          </a:r>
        </a:p>
      </dgm:t>
    </dgm:pt>
    <dgm:pt modelId="{F51F28D7-B993-274E-8858-7CCDA60CEA41}" type="parTrans" cxnId="{BD003CF2-D180-8A44-A476-623CE51B22B9}">
      <dgm:prSet/>
      <dgm:spPr/>
      <dgm:t>
        <a:bodyPr/>
        <a:lstStyle/>
        <a:p>
          <a:endParaRPr lang="en-US"/>
        </a:p>
      </dgm:t>
    </dgm:pt>
    <dgm:pt modelId="{52666A8F-0E62-9243-8CAD-4F6A191A94BC}" type="sibTrans" cxnId="{BD003CF2-D180-8A44-A476-623CE51B22B9}">
      <dgm:prSet/>
      <dgm:spPr/>
      <dgm:t>
        <a:bodyPr/>
        <a:lstStyle/>
        <a:p>
          <a:endParaRPr lang="en-US"/>
        </a:p>
      </dgm:t>
    </dgm:pt>
    <dgm:pt modelId="{DFAF96AF-550F-4642-83A8-07FD27AD00B0}">
      <dgm:prSet/>
      <dgm:spPr/>
      <dgm:t>
        <a:bodyPr/>
        <a:lstStyle/>
        <a:p>
          <a:r>
            <a:rPr lang="en-US" dirty="0" err="1"/>
            <a:t>Prioritisation</a:t>
          </a:r>
          <a:r>
            <a:rPr lang="en-US" dirty="0"/>
            <a:t> skills</a:t>
          </a:r>
        </a:p>
        <a:p>
          <a:r>
            <a:rPr lang="en-US" dirty="0"/>
            <a:t>What is actually important</a:t>
          </a:r>
        </a:p>
      </dgm:t>
    </dgm:pt>
    <dgm:pt modelId="{5A768822-0E8B-7147-9E3F-FD39E79D0D70}" type="parTrans" cxnId="{AB901F95-F9B2-894D-894C-597BDED55A05}">
      <dgm:prSet/>
      <dgm:spPr/>
      <dgm:t>
        <a:bodyPr/>
        <a:lstStyle/>
        <a:p>
          <a:endParaRPr lang="en-US"/>
        </a:p>
      </dgm:t>
    </dgm:pt>
    <dgm:pt modelId="{C87BAACA-51A1-B84F-A91A-475FE74C8A0B}" type="sibTrans" cxnId="{AB901F95-F9B2-894D-894C-597BDED55A05}">
      <dgm:prSet/>
      <dgm:spPr/>
      <dgm:t>
        <a:bodyPr/>
        <a:lstStyle/>
        <a:p>
          <a:endParaRPr lang="en-US"/>
        </a:p>
      </dgm:t>
    </dgm:pt>
    <dgm:pt modelId="{A5DF1FF3-F4F7-D24E-A149-FC7CC1B72677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Eisenhower Matrix</a:t>
          </a:r>
        </a:p>
      </dgm:t>
    </dgm:pt>
    <dgm:pt modelId="{83AC5926-4E48-2140-8677-D3B033E9966E}" type="parTrans" cxnId="{3C69C7E3-EA3C-3641-A183-6C779A503491}">
      <dgm:prSet/>
      <dgm:spPr/>
      <dgm:t>
        <a:bodyPr/>
        <a:lstStyle/>
        <a:p>
          <a:endParaRPr lang="en-US"/>
        </a:p>
      </dgm:t>
    </dgm:pt>
    <dgm:pt modelId="{6AE8D2B8-0DAC-0C4E-8488-2889467425A2}" type="sibTrans" cxnId="{3C69C7E3-EA3C-3641-A183-6C779A503491}">
      <dgm:prSet/>
      <dgm:spPr/>
      <dgm:t>
        <a:bodyPr/>
        <a:lstStyle/>
        <a:p>
          <a:endParaRPr lang="en-US"/>
        </a:p>
      </dgm:t>
    </dgm:pt>
    <dgm:pt modelId="{73AF887E-7C20-D341-8EE4-7759792449A8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Time boxing</a:t>
          </a:r>
        </a:p>
      </dgm:t>
    </dgm:pt>
    <dgm:pt modelId="{CBCD8199-5C60-5742-BB3B-140D9C074612}" type="parTrans" cxnId="{31F14209-854E-7648-8CAB-B73ECDFAAE0A}">
      <dgm:prSet/>
      <dgm:spPr/>
      <dgm:t>
        <a:bodyPr/>
        <a:lstStyle/>
        <a:p>
          <a:endParaRPr lang="en-US"/>
        </a:p>
      </dgm:t>
    </dgm:pt>
    <dgm:pt modelId="{0C4CADCA-2BCD-A64C-B85B-214019629F90}" type="sibTrans" cxnId="{31F14209-854E-7648-8CAB-B73ECDFAAE0A}">
      <dgm:prSet/>
      <dgm:spPr/>
      <dgm:t>
        <a:bodyPr/>
        <a:lstStyle/>
        <a:p>
          <a:endParaRPr lang="en-US"/>
        </a:p>
      </dgm:t>
    </dgm:pt>
    <dgm:pt modelId="{EB520E8C-5CBE-8945-9B47-8C883EEF81AC}" type="pres">
      <dgm:prSet presAssocID="{29A18223-C550-CE40-96DA-A1026CB8C555}" presName="Name0" presStyleCnt="0">
        <dgm:presLayoutVars>
          <dgm:dir/>
          <dgm:animLvl val="lvl"/>
          <dgm:resizeHandles val="exact"/>
        </dgm:presLayoutVars>
      </dgm:prSet>
      <dgm:spPr/>
    </dgm:pt>
    <dgm:pt modelId="{5A0BD300-38A4-F942-8AB9-D6C3C7DBE912}" type="pres">
      <dgm:prSet presAssocID="{9D71BD99-03A2-414F-A59A-C0F1DC2D25DC}" presName="compositeNode" presStyleCnt="0">
        <dgm:presLayoutVars>
          <dgm:bulletEnabled val="1"/>
        </dgm:presLayoutVars>
      </dgm:prSet>
      <dgm:spPr/>
    </dgm:pt>
    <dgm:pt modelId="{088C62D3-7C97-6E4D-B269-59C817E957CE}" type="pres">
      <dgm:prSet presAssocID="{9D71BD99-03A2-414F-A59A-C0F1DC2D25DC}" presName="bgRect" presStyleLbl="node1" presStyleIdx="0" presStyleCnt="3"/>
      <dgm:spPr/>
    </dgm:pt>
    <dgm:pt modelId="{FBAA866A-1C55-1743-8B3F-5B0146486083}" type="pres">
      <dgm:prSet presAssocID="{9D71BD99-03A2-414F-A59A-C0F1DC2D25DC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671AF4B5-99C5-8148-8B06-BB2C4F5C25C9}" type="pres">
      <dgm:prSet presAssocID="{9D71BD99-03A2-414F-A59A-C0F1DC2D25DC}" presName="childNode" presStyleLbl="node1" presStyleIdx="0" presStyleCnt="3">
        <dgm:presLayoutVars>
          <dgm:bulletEnabled val="1"/>
        </dgm:presLayoutVars>
      </dgm:prSet>
      <dgm:spPr/>
    </dgm:pt>
    <dgm:pt modelId="{2A52A1C2-4771-374E-BF2F-DB32EB5C9EBA}" type="pres">
      <dgm:prSet presAssocID="{B8204D7D-D395-F44F-881F-6773E03A098B}" presName="hSp" presStyleCnt="0"/>
      <dgm:spPr/>
    </dgm:pt>
    <dgm:pt modelId="{B71279FA-D858-B242-95CE-32A4AC9E2746}" type="pres">
      <dgm:prSet presAssocID="{B8204D7D-D395-F44F-881F-6773E03A098B}" presName="vProcSp" presStyleCnt="0"/>
      <dgm:spPr/>
    </dgm:pt>
    <dgm:pt modelId="{6AD564E5-193D-8A49-B66B-70B3EA5CF004}" type="pres">
      <dgm:prSet presAssocID="{B8204D7D-D395-F44F-881F-6773E03A098B}" presName="vSp1" presStyleCnt="0"/>
      <dgm:spPr/>
    </dgm:pt>
    <dgm:pt modelId="{61B786F7-FABB-B04E-8F1B-903177B4BF12}" type="pres">
      <dgm:prSet presAssocID="{B8204D7D-D395-F44F-881F-6773E03A098B}" presName="simulatedConn" presStyleLbl="solidFgAcc1" presStyleIdx="0" presStyleCnt="2"/>
      <dgm:spPr/>
    </dgm:pt>
    <dgm:pt modelId="{C2808C74-BB20-4247-B288-6627AA3D6938}" type="pres">
      <dgm:prSet presAssocID="{B8204D7D-D395-F44F-881F-6773E03A098B}" presName="vSp2" presStyleCnt="0"/>
      <dgm:spPr/>
    </dgm:pt>
    <dgm:pt modelId="{924EBB35-CE53-6242-B84A-F6D57D8BDA03}" type="pres">
      <dgm:prSet presAssocID="{B8204D7D-D395-F44F-881F-6773E03A098B}" presName="sibTrans" presStyleCnt="0"/>
      <dgm:spPr/>
    </dgm:pt>
    <dgm:pt modelId="{BFBD88A3-8255-C348-AFF6-B65E01586414}" type="pres">
      <dgm:prSet presAssocID="{D81A71F5-397B-5942-8D86-685B6AF155D1}" presName="compositeNode" presStyleCnt="0">
        <dgm:presLayoutVars>
          <dgm:bulletEnabled val="1"/>
        </dgm:presLayoutVars>
      </dgm:prSet>
      <dgm:spPr/>
    </dgm:pt>
    <dgm:pt modelId="{E00E23E9-EDBA-D648-8F56-889C01EB2927}" type="pres">
      <dgm:prSet presAssocID="{D81A71F5-397B-5942-8D86-685B6AF155D1}" presName="bgRect" presStyleLbl="node1" presStyleIdx="1" presStyleCnt="3"/>
      <dgm:spPr/>
    </dgm:pt>
    <dgm:pt modelId="{2275B7C8-1C1C-854C-9223-E3B61DAD4C2A}" type="pres">
      <dgm:prSet presAssocID="{D81A71F5-397B-5942-8D86-685B6AF155D1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BE763220-5B46-9E46-9451-86712BE9B333}" type="pres">
      <dgm:prSet presAssocID="{D81A71F5-397B-5942-8D86-685B6AF155D1}" presName="childNode" presStyleLbl="node1" presStyleIdx="1" presStyleCnt="3">
        <dgm:presLayoutVars>
          <dgm:bulletEnabled val="1"/>
        </dgm:presLayoutVars>
      </dgm:prSet>
      <dgm:spPr/>
    </dgm:pt>
    <dgm:pt modelId="{9CF959C8-57DD-EF45-8FAA-886E7A887359}" type="pres">
      <dgm:prSet presAssocID="{17079C0F-7BB8-0F48-B38E-019ECF228341}" presName="hSp" presStyleCnt="0"/>
      <dgm:spPr/>
    </dgm:pt>
    <dgm:pt modelId="{B8CDF02B-F161-FA40-A4C1-65F425A31E0A}" type="pres">
      <dgm:prSet presAssocID="{17079C0F-7BB8-0F48-B38E-019ECF228341}" presName="vProcSp" presStyleCnt="0"/>
      <dgm:spPr/>
    </dgm:pt>
    <dgm:pt modelId="{406B4132-1C33-F54C-960D-D58CF476DBED}" type="pres">
      <dgm:prSet presAssocID="{17079C0F-7BB8-0F48-B38E-019ECF228341}" presName="vSp1" presStyleCnt="0"/>
      <dgm:spPr/>
    </dgm:pt>
    <dgm:pt modelId="{583582B3-8FAB-B641-B491-9CE1A21434D4}" type="pres">
      <dgm:prSet presAssocID="{17079C0F-7BB8-0F48-B38E-019ECF228341}" presName="simulatedConn" presStyleLbl="solidFgAcc1" presStyleIdx="1" presStyleCnt="2"/>
      <dgm:spPr/>
    </dgm:pt>
    <dgm:pt modelId="{8994AAC7-E5B9-6B40-A15E-53597EF5CEDA}" type="pres">
      <dgm:prSet presAssocID="{17079C0F-7BB8-0F48-B38E-019ECF228341}" presName="vSp2" presStyleCnt="0"/>
      <dgm:spPr/>
    </dgm:pt>
    <dgm:pt modelId="{ED57B6E7-C706-9646-98BD-1FE432522F69}" type="pres">
      <dgm:prSet presAssocID="{17079C0F-7BB8-0F48-B38E-019ECF228341}" presName="sibTrans" presStyleCnt="0"/>
      <dgm:spPr/>
    </dgm:pt>
    <dgm:pt modelId="{A6602F46-CB7A-7442-A36A-9FA0E2A5F395}" type="pres">
      <dgm:prSet presAssocID="{EFE8AB1B-73B4-5846-98A4-2DFC3C1F1929}" presName="compositeNode" presStyleCnt="0">
        <dgm:presLayoutVars>
          <dgm:bulletEnabled val="1"/>
        </dgm:presLayoutVars>
      </dgm:prSet>
      <dgm:spPr/>
    </dgm:pt>
    <dgm:pt modelId="{8743931E-B2CB-9242-B00D-8F37BA09BEEA}" type="pres">
      <dgm:prSet presAssocID="{EFE8AB1B-73B4-5846-98A4-2DFC3C1F1929}" presName="bgRect" presStyleLbl="node1" presStyleIdx="2" presStyleCnt="3"/>
      <dgm:spPr/>
    </dgm:pt>
    <dgm:pt modelId="{2DEA2A9C-E47E-4A45-9B60-C64B33300568}" type="pres">
      <dgm:prSet presAssocID="{EFE8AB1B-73B4-5846-98A4-2DFC3C1F1929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58BB9D34-1321-084D-B6EE-6607E1B2DAD0}" type="pres">
      <dgm:prSet presAssocID="{EFE8AB1B-73B4-5846-98A4-2DFC3C1F1929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C6CC0601-9374-254C-9BFF-CE0B647CC153}" type="presOf" srcId="{D81A71F5-397B-5942-8D86-685B6AF155D1}" destId="{E00E23E9-EDBA-D648-8F56-889C01EB2927}" srcOrd="0" destOrd="0" presId="urn:microsoft.com/office/officeart/2005/8/layout/hProcess7"/>
    <dgm:cxn modelId="{1BE96406-8F00-C244-A621-C45767ADD1C7}" type="presOf" srcId="{EFE8AB1B-73B4-5846-98A4-2DFC3C1F1929}" destId="{2DEA2A9C-E47E-4A45-9B60-C64B33300568}" srcOrd="1" destOrd="0" presId="urn:microsoft.com/office/officeart/2005/8/layout/hProcess7"/>
    <dgm:cxn modelId="{31F14209-854E-7648-8CAB-B73ECDFAAE0A}" srcId="{EFE8AB1B-73B4-5846-98A4-2DFC3C1F1929}" destId="{73AF887E-7C20-D341-8EE4-7759792449A8}" srcOrd="1" destOrd="0" parTransId="{CBCD8199-5C60-5742-BB3B-140D9C074612}" sibTransId="{0C4CADCA-2BCD-A64C-B85B-214019629F90}"/>
    <dgm:cxn modelId="{687FD10B-D7DB-5D4B-A226-28D82C4AF3A5}" type="presOf" srcId="{9D71BD99-03A2-414F-A59A-C0F1DC2D25DC}" destId="{FBAA866A-1C55-1743-8B3F-5B0146486083}" srcOrd="1" destOrd="0" presId="urn:microsoft.com/office/officeart/2005/8/layout/hProcess7"/>
    <dgm:cxn modelId="{CCEA9A33-99A1-F149-A2B3-1E3E687948E5}" type="presOf" srcId="{B03AA5C0-2585-E54E-9ACD-C944C6BE4DBE}" destId="{671AF4B5-99C5-8148-8B06-BB2C4F5C25C9}" srcOrd="0" destOrd="0" presId="urn:microsoft.com/office/officeart/2005/8/layout/hProcess7"/>
    <dgm:cxn modelId="{3591DB3D-DB24-5E41-9823-1F8598621C3E}" srcId="{29A18223-C550-CE40-96DA-A1026CB8C555}" destId="{EFE8AB1B-73B4-5846-98A4-2DFC3C1F1929}" srcOrd="2" destOrd="0" parTransId="{973F378B-51D1-4A41-B471-D8A08D8330E0}" sibTransId="{E4624136-444B-D34C-BEF4-002005C360F7}"/>
    <dgm:cxn modelId="{AB1AB75A-DAE4-8048-AC04-3750F33D9B2C}" type="presOf" srcId="{29A18223-C550-CE40-96DA-A1026CB8C555}" destId="{EB520E8C-5CBE-8945-9B47-8C883EEF81AC}" srcOrd="0" destOrd="0" presId="urn:microsoft.com/office/officeart/2005/8/layout/hProcess7"/>
    <dgm:cxn modelId="{1EC27E5B-0F03-EC47-8D17-BAABE62F878F}" type="presOf" srcId="{DFAF96AF-550F-4642-83A8-07FD27AD00B0}" destId="{BE763220-5B46-9E46-9451-86712BE9B333}" srcOrd="0" destOrd="0" presId="urn:microsoft.com/office/officeart/2005/8/layout/hProcess7"/>
    <dgm:cxn modelId="{5D347A66-B2E8-4246-B9F2-B3B20D421910}" type="presOf" srcId="{9D71BD99-03A2-414F-A59A-C0F1DC2D25DC}" destId="{088C62D3-7C97-6E4D-B269-59C817E957CE}" srcOrd="0" destOrd="0" presId="urn:microsoft.com/office/officeart/2005/8/layout/hProcess7"/>
    <dgm:cxn modelId="{84826976-468F-3F49-8E77-41663C6DD470}" type="presOf" srcId="{EFE8AB1B-73B4-5846-98A4-2DFC3C1F1929}" destId="{8743931E-B2CB-9242-B00D-8F37BA09BEEA}" srcOrd="0" destOrd="0" presId="urn:microsoft.com/office/officeart/2005/8/layout/hProcess7"/>
    <dgm:cxn modelId="{B590AB83-F147-6744-BA6A-6505DA19AD97}" srcId="{29A18223-C550-CE40-96DA-A1026CB8C555}" destId="{D81A71F5-397B-5942-8D86-685B6AF155D1}" srcOrd="1" destOrd="0" parTransId="{DBEC3205-0584-C44F-A2AA-98A9266D1143}" sibTransId="{17079C0F-7BB8-0F48-B38E-019ECF228341}"/>
    <dgm:cxn modelId="{4BB79F8F-A4CE-3443-A8E4-6D7DF03E24DE}" type="presOf" srcId="{D81A71F5-397B-5942-8D86-685B6AF155D1}" destId="{2275B7C8-1C1C-854C-9223-E3B61DAD4C2A}" srcOrd="1" destOrd="0" presId="urn:microsoft.com/office/officeart/2005/8/layout/hProcess7"/>
    <dgm:cxn modelId="{AB901F95-F9B2-894D-894C-597BDED55A05}" srcId="{D81A71F5-397B-5942-8D86-685B6AF155D1}" destId="{DFAF96AF-550F-4642-83A8-07FD27AD00B0}" srcOrd="0" destOrd="0" parTransId="{5A768822-0E8B-7147-9E3F-FD39E79D0D70}" sibTransId="{C87BAACA-51A1-B84F-A91A-475FE74C8A0B}"/>
    <dgm:cxn modelId="{3F103F9E-2279-EA45-8E96-60D98BBA605C}" type="presOf" srcId="{A5DF1FF3-F4F7-D24E-A149-FC7CC1B72677}" destId="{58BB9D34-1321-084D-B6EE-6607E1B2DAD0}" srcOrd="0" destOrd="0" presId="urn:microsoft.com/office/officeart/2005/8/layout/hProcess7"/>
    <dgm:cxn modelId="{8598A59E-57D4-C448-86C1-E07BE59630E6}" type="presOf" srcId="{73AF887E-7C20-D341-8EE4-7759792449A8}" destId="{58BB9D34-1321-084D-B6EE-6607E1B2DAD0}" srcOrd="0" destOrd="1" presId="urn:microsoft.com/office/officeart/2005/8/layout/hProcess7"/>
    <dgm:cxn modelId="{3C69C7E3-EA3C-3641-A183-6C779A503491}" srcId="{EFE8AB1B-73B4-5846-98A4-2DFC3C1F1929}" destId="{A5DF1FF3-F4F7-D24E-A149-FC7CC1B72677}" srcOrd="0" destOrd="0" parTransId="{83AC5926-4E48-2140-8677-D3B033E9966E}" sibTransId="{6AE8D2B8-0DAC-0C4E-8488-2889467425A2}"/>
    <dgm:cxn modelId="{852E4DF1-07D0-AD4E-9DE2-B1A13491D489}" srcId="{29A18223-C550-CE40-96DA-A1026CB8C555}" destId="{9D71BD99-03A2-414F-A59A-C0F1DC2D25DC}" srcOrd="0" destOrd="0" parTransId="{D44668BA-45B1-8A49-9FD2-9FF9EAABD5CA}" sibTransId="{B8204D7D-D395-F44F-881F-6773E03A098B}"/>
    <dgm:cxn modelId="{BD003CF2-D180-8A44-A476-623CE51B22B9}" srcId="{9D71BD99-03A2-414F-A59A-C0F1DC2D25DC}" destId="{B03AA5C0-2585-E54E-9ACD-C944C6BE4DBE}" srcOrd="0" destOrd="0" parTransId="{F51F28D7-B993-274E-8858-7CCDA60CEA41}" sibTransId="{52666A8F-0E62-9243-8CAD-4F6A191A94BC}"/>
    <dgm:cxn modelId="{0785CB57-9EB4-3D43-9B85-87A973AECA06}" type="presParOf" srcId="{EB520E8C-5CBE-8945-9B47-8C883EEF81AC}" destId="{5A0BD300-38A4-F942-8AB9-D6C3C7DBE912}" srcOrd="0" destOrd="0" presId="urn:microsoft.com/office/officeart/2005/8/layout/hProcess7"/>
    <dgm:cxn modelId="{8BF57426-735F-1043-87C9-7902BBBD0895}" type="presParOf" srcId="{5A0BD300-38A4-F942-8AB9-D6C3C7DBE912}" destId="{088C62D3-7C97-6E4D-B269-59C817E957CE}" srcOrd="0" destOrd="0" presId="urn:microsoft.com/office/officeart/2005/8/layout/hProcess7"/>
    <dgm:cxn modelId="{36E9B7D6-87A5-3F4F-8AA1-55B5E67CCBF3}" type="presParOf" srcId="{5A0BD300-38A4-F942-8AB9-D6C3C7DBE912}" destId="{FBAA866A-1C55-1743-8B3F-5B0146486083}" srcOrd="1" destOrd="0" presId="urn:microsoft.com/office/officeart/2005/8/layout/hProcess7"/>
    <dgm:cxn modelId="{BDC51E3B-93A7-E04A-A20E-0A51E5770139}" type="presParOf" srcId="{5A0BD300-38A4-F942-8AB9-D6C3C7DBE912}" destId="{671AF4B5-99C5-8148-8B06-BB2C4F5C25C9}" srcOrd="2" destOrd="0" presId="urn:microsoft.com/office/officeart/2005/8/layout/hProcess7"/>
    <dgm:cxn modelId="{745F954C-BFE6-CA4F-8CAB-9C7D4DFF532B}" type="presParOf" srcId="{EB520E8C-5CBE-8945-9B47-8C883EEF81AC}" destId="{2A52A1C2-4771-374E-BF2F-DB32EB5C9EBA}" srcOrd="1" destOrd="0" presId="urn:microsoft.com/office/officeart/2005/8/layout/hProcess7"/>
    <dgm:cxn modelId="{C4B54628-EC07-164B-A456-FE8C7B664257}" type="presParOf" srcId="{EB520E8C-5CBE-8945-9B47-8C883EEF81AC}" destId="{B71279FA-D858-B242-95CE-32A4AC9E2746}" srcOrd="2" destOrd="0" presId="urn:microsoft.com/office/officeart/2005/8/layout/hProcess7"/>
    <dgm:cxn modelId="{BF6DD8FB-74DE-F341-969E-5FDD6CFCE162}" type="presParOf" srcId="{B71279FA-D858-B242-95CE-32A4AC9E2746}" destId="{6AD564E5-193D-8A49-B66B-70B3EA5CF004}" srcOrd="0" destOrd="0" presId="urn:microsoft.com/office/officeart/2005/8/layout/hProcess7"/>
    <dgm:cxn modelId="{A30C8A2F-BFB5-0445-BFC3-86B472C43E54}" type="presParOf" srcId="{B71279FA-D858-B242-95CE-32A4AC9E2746}" destId="{61B786F7-FABB-B04E-8F1B-903177B4BF12}" srcOrd="1" destOrd="0" presId="urn:microsoft.com/office/officeart/2005/8/layout/hProcess7"/>
    <dgm:cxn modelId="{3D779350-0CE8-F44F-AC5E-A4D45B91812E}" type="presParOf" srcId="{B71279FA-D858-B242-95CE-32A4AC9E2746}" destId="{C2808C74-BB20-4247-B288-6627AA3D6938}" srcOrd="2" destOrd="0" presId="urn:microsoft.com/office/officeart/2005/8/layout/hProcess7"/>
    <dgm:cxn modelId="{4C8CBC3C-A7F5-EB4D-918F-5C3CCC094FC6}" type="presParOf" srcId="{EB520E8C-5CBE-8945-9B47-8C883EEF81AC}" destId="{924EBB35-CE53-6242-B84A-F6D57D8BDA03}" srcOrd="3" destOrd="0" presId="urn:microsoft.com/office/officeart/2005/8/layout/hProcess7"/>
    <dgm:cxn modelId="{B23039B0-303E-6D48-AC9D-D7790F561AAB}" type="presParOf" srcId="{EB520E8C-5CBE-8945-9B47-8C883EEF81AC}" destId="{BFBD88A3-8255-C348-AFF6-B65E01586414}" srcOrd="4" destOrd="0" presId="urn:microsoft.com/office/officeart/2005/8/layout/hProcess7"/>
    <dgm:cxn modelId="{E965FE89-EF89-7747-BE7F-1C9C4BA94AFB}" type="presParOf" srcId="{BFBD88A3-8255-C348-AFF6-B65E01586414}" destId="{E00E23E9-EDBA-D648-8F56-889C01EB2927}" srcOrd="0" destOrd="0" presId="urn:microsoft.com/office/officeart/2005/8/layout/hProcess7"/>
    <dgm:cxn modelId="{10F342D2-8F10-4641-9C2A-04BCC96EF8D9}" type="presParOf" srcId="{BFBD88A3-8255-C348-AFF6-B65E01586414}" destId="{2275B7C8-1C1C-854C-9223-E3B61DAD4C2A}" srcOrd="1" destOrd="0" presId="urn:microsoft.com/office/officeart/2005/8/layout/hProcess7"/>
    <dgm:cxn modelId="{AD2D4773-5D65-B240-9D7D-300546F2F534}" type="presParOf" srcId="{BFBD88A3-8255-C348-AFF6-B65E01586414}" destId="{BE763220-5B46-9E46-9451-86712BE9B333}" srcOrd="2" destOrd="0" presId="urn:microsoft.com/office/officeart/2005/8/layout/hProcess7"/>
    <dgm:cxn modelId="{B7EAE715-472A-7A41-AD73-B60C1827A26D}" type="presParOf" srcId="{EB520E8C-5CBE-8945-9B47-8C883EEF81AC}" destId="{9CF959C8-57DD-EF45-8FAA-886E7A887359}" srcOrd="5" destOrd="0" presId="urn:microsoft.com/office/officeart/2005/8/layout/hProcess7"/>
    <dgm:cxn modelId="{E86BD391-9400-0F46-A6F9-4AEB64CA81FE}" type="presParOf" srcId="{EB520E8C-5CBE-8945-9B47-8C883EEF81AC}" destId="{B8CDF02B-F161-FA40-A4C1-65F425A31E0A}" srcOrd="6" destOrd="0" presId="urn:microsoft.com/office/officeart/2005/8/layout/hProcess7"/>
    <dgm:cxn modelId="{718D9D00-B503-F64E-A4DC-C7D25337954F}" type="presParOf" srcId="{B8CDF02B-F161-FA40-A4C1-65F425A31E0A}" destId="{406B4132-1C33-F54C-960D-D58CF476DBED}" srcOrd="0" destOrd="0" presId="urn:microsoft.com/office/officeart/2005/8/layout/hProcess7"/>
    <dgm:cxn modelId="{817785BF-4CC8-3B4F-AA68-CAAC6AB24513}" type="presParOf" srcId="{B8CDF02B-F161-FA40-A4C1-65F425A31E0A}" destId="{583582B3-8FAB-B641-B491-9CE1A21434D4}" srcOrd="1" destOrd="0" presId="urn:microsoft.com/office/officeart/2005/8/layout/hProcess7"/>
    <dgm:cxn modelId="{0E3EF5F4-8D08-4D4B-A799-13B3BB0B384F}" type="presParOf" srcId="{B8CDF02B-F161-FA40-A4C1-65F425A31E0A}" destId="{8994AAC7-E5B9-6B40-A15E-53597EF5CEDA}" srcOrd="2" destOrd="0" presId="urn:microsoft.com/office/officeart/2005/8/layout/hProcess7"/>
    <dgm:cxn modelId="{52BF6FAE-9ADB-124E-A56B-D583B3B327B2}" type="presParOf" srcId="{EB520E8C-5CBE-8945-9B47-8C883EEF81AC}" destId="{ED57B6E7-C706-9646-98BD-1FE432522F69}" srcOrd="7" destOrd="0" presId="urn:microsoft.com/office/officeart/2005/8/layout/hProcess7"/>
    <dgm:cxn modelId="{E27FA1C1-6786-8B47-9907-928D76C1EAB8}" type="presParOf" srcId="{EB520E8C-5CBE-8945-9B47-8C883EEF81AC}" destId="{A6602F46-CB7A-7442-A36A-9FA0E2A5F395}" srcOrd="8" destOrd="0" presId="urn:microsoft.com/office/officeart/2005/8/layout/hProcess7"/>
    <dgm:cxn modelId="{189A7DDE-FFE4-1B44-802A-2E6DFFE37C0C}" type="presParOf" srcId="{A6602F46-CB7A-7442-A36A-9FA0E2A5F395}" destId="{8743931E-B2CB-9242-B00D-8F37BA09BEEA}" srcOrd="0" destOrd="0" presId="urn:microsoft.com/office/officeart/2005/8/layout/hProcess7"/>
    <dgm:cxn modelId="{1D5B6E48-C137-8640-96D6-5C25C80D7D87}" type="presParOf" srcId="{A6602F46-CB7A-7442-A36A-9FA0E2A5F395}" destId="{2DEA2A9C-E47E-4A45-9B60-C64B33300568}" srcOrd="1" destOrd="0" presId="urn:microsoft.com/office/officeart/2005/8/layout/hProcess7"/>
    <dgm:cxn modelId="{26E44390-8D94-C249-82A8-302FBAC642CD}" type="presParOf" srcId="{A6602F46-CB7A-7442-A36A-9FA0E2A5F395}" destId="{58BB9D34-1321-084D-B6EE-6607E1B2DAD0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9A18223-C550-CE40-96DA-A1026CB8C555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71BD99-03A2-414F-A59A-C0F1DC2D25DC}">
      <dgm:prSet/>
      <dgm:spPr/>
      <dgm:t>
        <a:bodyPr/>
        <a:lstStyle/>
        <a:p>
          <a:r>
            <a:rPr lang="en-US" dirty="0"/>
            <a:t>Challenge</a:t>
          </a:r>
        </a:p>
      </dgm:t>
    </dgm:pt>
    <dgm:pt modelId="{D44668BA-45B1-8A49-9FD2-9FF9EAABD5CA}" type="parTrans" cxnId="{852E4DF1-07D0-AD4E-9DE2-B1A13491D489}">
      <dgm:prSet/>
      <dgm:spPr/>
      <dgm:t>
        <a:bodyPr/>
        <a:lstStyle/>
        <a:p>
          <a:endParaRPr lang="en-US"/>
        </a:p>
      </dgm:t>
    </dgm:pt>
    <dgm:pt modelId="{B8204D7D-D395-F44F-881F-6773E03A098B}" type="sibTrans" cxnId="{852E4DF1-07D0-AD4E-9DE2-B1A13491D489}">
      <dgm:prSet/>
      <dgm:spPr/>
      <dgm:t>
        <a:bodyPr/>
        <a:lstStyle/>
        <a:p>
          <a:endParaRPr lang="en-US"/>
        </a:p>
      </dgm:t>
    </dgm:pt>
    <dgm:pt modelId="{D81A71F5-397B-5942-8D86-685B6AF155D1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Mindset</a:t>
          </a:r>
        </a:p>
      </dgm:t>
    </dgm:pt>
    <dgm:pt modelId="{DBEC3205-0584-C44F-A2AA-98A9266D1143}" type="parTrans" cxnId="{B590AB83-F147-6744-BA6A-6505DA19AD97}">
      <dgm:prSet/>
      <dgm:spPr/>
      <dgm:t>
        <a:bodyPr/>
        <a:lstStyle/>
        <a:p>
          <a:endParaRPr lang="en-US"/>
        </a:p>
      </dgm:t>
    </dgm:pt>
    <dgm:pt modelId="{17079C0F-7BB8-0F48-B38E-019ECF228341}" type="sibTrans" cxnId="{B590AB83-F147-6744-BA6A-6505DA19AD97}">
      <dgm:prSet/>
      <dgm:spPr/>
      <dgm:t>
        <a:bodyPr/>
        <a:lstStyle/>
        <a:p>
          <a:endParaRPr lang="en-US"/>
        </a:p>
      </dgm:t>
    </dgm:pt>
    <dgm:pt modelId="{EFE8AB1B-73B4-5846-98A4-2DFC3C1F192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Strategy/Tool</a:t>
          </a:r>
        </a:p>
      </dgm:t>
    </dgm:pt>
    <dgm:pt modelId="{973F378B-51D1-4A41-B471-D8A08D8330E0}" type="parTrans" cxnId="{3591DB3D-DB24-5E41-9823-1F8598621C3E}">
      <dgm:prSet/>
      <dgm:spPr/>
      <dgm:t>
        <a:bodyPr/>
        <a:lstStyle/>
        <a:p>
          <a:endParaRPr lang="en-US"/>
        </a:p>
      </dgm:t>
    </dgm:pt>
    <dgm:pt modelId="{E4624136-444B-D34C-BEF4-002005C360F7}" type="sibTrans" cxnId="{3591DB3D-DB24-5E41-9823-1F8598621C3E}">
      <dgm:prSet/>
      <dgm:spPr/>
      <dgm:t>
        <a:bodyPr/>
        <a:lstStyle/>
        <a:p>
          <a:endParaRPr lang="en-US"/>
        </a:p>
      </dgm:t>
    </dgm:pt>
    <dgm:pt modelId="{B03AA5C0-2585-E54E-9ACD-C944C6BE4DBE}">
      <dgm:prSet/>
      <dgm:spPr/>
      <dgm:t>
        <a:bodyPr/>
        <a:lstStyle/>
        <a:p>
          <a:r>
            <a:rPr lang="en-US" dirty="0"/>
            <a:t>I’m not keeping up</a:t>
          </a:r>
        </a:p>
      </dgm:t>
    </dgm:pt>
    <dgm:pt modelId="{F51F28D7-B993-274E-8858-7CCDA60CEA41}" type="parTrans" cxnId="{BD003CF2-D180-8A44-A476-623CE51B22B9}">
      <dgm:prSet/>
      <dgm:spPr/>
      <dgm:t>
        <a:bodyPr/>
        <a:lstStyle/>
        <a:p>
          <a:endParaRPr lang="en-US"/>
        </a:p>
      </dgm:t>
    </dgm:pt>
    <dgm:pt modelId="{52666A8F-0E62-9243-8CAD-4F6A191A94BC}" type="sibTrans" cxnId="{BD003CF2-D180-8A44-A476-623CE51B22B9}">
      <dgm:prSet/>
      <dgm:spPr/>
      <dgm:t>
        <a:bodyPr/>
        <a:lstStyle/>
        <a:p>
          <a:endParaRPr lang="en-US"/>
        </a:p>
      </dgm:t>
    </dgm:pt>
    <dgm:pt modelId="{DFAF96AF-550F-4642-83A8-07FD27AD00B0}">
      <dgm:prSet/>
      <dgm:spPr/>
      <dgm:t>
        <a:bodyPr/>
        <a:lstStyle/>
        <a:p>
          <a:r>
            <a:rPr lang="en-US" dirty="0"/>
            <a:t>Curiosity</a:t>
          </a:r>
        </a:p>
        <a:p>
          <a:r>
            <a:rPr lang="en-US" dirty="0"/>
            <a:t>Understand my value</a:t>
          </a:r>
        </a:p>
      </dgm:t>
    </dgm:pt>
    <dgm:pt modelId="{5A768822-0E8B-7147-9E3F-FD39E79D0D70}" type="parTrans" cxnId="{AB901F95-F9B2-894D-894C-597BDED55A05}">
      <dgm:prSet/>
      <dgm:spPr/>
      <dgm:t>
        <a:bodyPr/>
        <a:lstStyle/>
        <a:p>
          <a:endParaRPr lang="en-US"/>
        </a:p>
      </dgm:t>
    </dgm:pt>
    <dgm:pt modelId="{C87BAACA-51A1-B84F-A91A-475FE74C8A0B}" type="sibTrans" cxnId="{AB901F95-F9B2-894D-894C-597BDED55A05}">
      <dgm:prSet/>
      <dgm:spPr/>
      <dgm:t>
        <a:bodyPr/>
        <a:lstStyle/>
        <a:p>
          <a:endParaRPr lang="en-US"/>
        </a:p>
      </dgm:t>
    </dgm:pt>
    <dgm:pt modelId="{A5DF1FF3-F4F7-D24E-A149-FC7CC1B72677}">
      <dgm:prSet/>
      <dgm:spPr/>
      <dgm:t>
        <a:bodyPr/>
        <a:lstStyle/>
        <a:p>
          <a:r>
            <a:rPr lang="en-US" dirty="0"/>
            <a:t>Online course</a:t>
          </a:r>
        </a:p>
        <a:p>
          <a:r>
            <a:rPr lang="en-US" dirty="0"/>
            <a:t>Work journal</a:t>
          </a:r>
        </a:p>
      </dgm:t>
    </dgm:pt>
    <dgm:pt modelId="{83AC5926-4E48-2140-8677-D3B033E9966E}" type="parTrans" cxnId="{3C69C7E3-EA3C-3641-A183-6C779A503491}">
      <dgm:prSet/>
      <dgm:spPr/>
      <dgm:t>
        <a:bodyPr/>
        <a:lstStyle/>
        <a:p>
          <a:endParaRPr lang="en-US"/>
        </a:p>
      </dgm:t>
    </dgm:pt>
    <dgm:pt modelId="{6AE8D2B8-0DAC-0C4E-8488-2889467425A2}" type="sibTrans" cxnId="{3C69C7E3-EA3C-3641-A183-6C779A503491}">
      <dgm:prSet/>
      <dgm:spPr/>
      <dgm:t>
        <a:bodyPr/>
        <a:lstStyle/>
        <a:p>
          <a:endParaRPr lang="en-US"/>
        </a:p>
      </dgm:t>
    </dgm:pt>
    <dgm:pt modelId="{EB520E8C-5CBE-8945-9B47-8C883EEF81AC}" type="pres">
      <dgm:prSet presAssocID="{29A18223-C550-CE40-96DA-A1026CB8C555}" presName="Name0" presStyleCnt="0">
        <dgm:presLayoutVars>
          <dgm:dir/>
          <dgm:animLvl val="lvl"/>
          <dgm:resizeHandles val="exact"/>
        </dgm:presLayoutVars>
      </dgm:prSet>
      <dgm:spPr/>
    </dgm:pt>
    <dgm:pt modelId="{5A0BD300-38A4-F942-8AB9-D6C3C7DBE912}" type="pres">
      <dgm:prSet presAssocID="{9D71BD99-03A2-414F-A59A-C0F1DC2D25DC}" presName="compositeNode" presStyleCnt="0">
        <dgm:presLayoutVars>
          <dgm:bulletEnabled val="1"/>
        </dgm:presLayoutVars>
      </dgm:prSet>
      <dgm:spPr/>
    </dgm:pt>
    <dgm:pt modelId="{088C62D3-7C97-6E4D-B269-59C817E957CE}" type="pres">
      <dgm:prSet presAssocID="{9D71BD99-03A2-414F-A59A-C0F1DC2D25DC}" presName="bgRect" presStyleLbl="node1" presStyleIdx="0" presStyleCnt="3"/>
      <dgm:spPr/>
    </dgm:pt>
    <dgm:pt modelId="{FBAA866A-1C55-1743-8B3F-5B0146486083}" type="pres">
      <dgm:prSet presAssocID="{9D71BD99-03A2-414F-A59A-C0F1DC2D25DC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671AF4B5-99C5-8148-8B06-BB2C4F5C25C9}" type="pres">
      <dgm:prSet presAssocID="{9D71BD99-03A2-414F-A59A-C0F1DC2D25DC}" presName="childNode" presStyleLbl="node1" presStyleIdx="0" presStyleCnt="3">
        <dgm:presLayoutVars>
          <dgm:bulletEnabled val="1"/>
        </dgm:presLayoutVars>
      </dgm:prSet>
      <dgm:spPr/>
    </dgm:pt>
    <dgm:pt modelId="{2A52A1C2-4771-374E-BF2F-DB32EB5C9EBA}" type="pres">
      <dgm:prSet presAssocID="{B8204D7D-D395-F44F-881F-6773E03A098B}" presName="hSp" presStyleCnt="0"/>
      <dgm:spPr/>
    </dgm:pt>
    <dgm:pt modelId="{B71279FA-D858-B242-95CE-32A4AC9E2746}" type="pres">
      <dgm:prSet presAssocID="{B8204D7D-D395-F44F-881F-6773E03A098B}" presName="vProcSp" presStyleCnt="0"/>
      <dgm:spPr/>
    </dgm:pt>
    <dgm:pt modelId="{6AD564E5-193D-8A49-B66B-70B3EA5CF004}" type="pres">
      <dgm:prSet presAssocID="{B8204D7D-D395-F44F-881F-6773E03A098B}" presName="vSp1" presStyleCnt="0"/>
      <dgm:spPr/>
    </dgm:pt>
    <dgm:pt modelId="{61B786F7-FABB-B04E-8F1B-903177B4BF12}" type="pres">
      <dgm:prSet presAssocID="{B8204D7D-D395-F44F-881F-6773E03A098B}" presName="simulatedConn" presStyleLbl="solidFgAcc1" presStyleIdx="0" presStyleCnt="2"/>
      <dgm:spPr/>
    </dgm:pt>
    <dgm:pt modelId="{C2808C74-BB20-4247-B288-6627AA3D6938}" type="pres">
      <dgm:prSet presAssocID="{B8204D7D-D395-F44F-881F-6773E03A098B}" presName="vSp2" presStyleCnt="0"/>
      <dgm:spPr/>
    </dgm:pt>
    <dgm:pt modelId="{924EBB35-CE53-6242-B84A-F6D57D8BDA03}" type="pres">
      <dgm:prSet presAssocID="{B8204D7D-D395-F44F-881F-6773E03A098B}" presName="sibTrans" presStyleCnt="0"/>
      <dgm:spPr/>
    </dgm:pt>
    <dgm:pt modelId="{BFBD88A3-8255-C348-AFF6-B65E01586414}" type="pres">
      <dgm:prSet presAssocID="{D81A71F5-397B-5942-8D86-685B6AF155D1}" presName="compositeNode" presStyleCnt="0">
        <dgm:presLayoutVars>
          <dgm:bulletEnabled val="1"/>
        </dgm:presLayoutVars>
      </dgm:prSet>
      <dgm:spPr/>
    </dgm:pt>
    <dgm:pt modelId="{E00E23E9-EDBA-D648-8F56-889C01EB2927}" type="pres">
      <dgm:prSet presAssocID="{D81A71F5-397B-5942-8D86-685B6AF155D1}" presName="bgRect" presStyleLbl="node1" presStyleIdx="1" presStyleCnt="3"/>
      <dgm:spPr/>
    </dgm:pt>
    <dgm:pt modelId="{2275B7C8-1C1C-854C-9223-E3B61DAD4C2A}" type="pres">
      <dgm:prSet presAssocID="{D81A71F5-397B-5942-8D86-685B6AF155D1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BE763220-5B46-9E46-9451-86712BE9B333}" type="pres">
      <dgm:prSet presAssocID="{D81A71F5-397B-5942-8D86-685B6AF155D1}" presName="childNode" presStyleLbl="node1" presStyleIdx="1" presStyleCnt="3">
        <dgm:presLayoutVars>
          <dgm:bulletEnabled val="1"/>
        </dgm:presLayoutVars>
      </dgm:prSet>
      <dgm:spPr/>
    </dgm:pt>
    <dgm:pt modelId="{9CF959C8-57DD-EF45-8FAA-886E7A887359}" type="pres">
      <dgm:prSet presAssocID="{17079C0F-7BB8-0F48-B38E-019ECF228341}" presName="hSp" presStyleCnt="0"/>
      <dgm:spPr/>
    </dgm:pt>
    <dgm:pt modelId="{B8CDF02B-F161-FA40-A4C1-65F425A31E0A}" type="pres">
      <dgm:prSet presAssocID="{17079C0F-7BB8-0F48-B38E-019ECF228341}" presName="vProcSp" presStyleCnt="0"/>
      <dgm:spPr/>
    </dgm:pt>
    <dgm:pt modelId="{406B4132-1C33-F54C-960D-D58CF476DBED}" type="pres">
      <dgm:prSet presAssocID="{17079C0F-7BB8-0F48-B38E-019ECF228341}" presName="vSp1" presStyleCnt="0"/>
      <dgm:spPr/>
    </dgm:pt>
    <dgm:pt modelId="{583582B3-8FAB-B641-B491-9CE1A21434D4}" type="pres">
      <dgm:prSet presAssocID="{17079C0F-7BB8-0F48-B38E-019ECF228341}" presName="simulatedConn" presStyleLbl="solidFgAcc1" presStyleIdx="1" presStyleCnt="2"/>
      <dgm:spPr/>
    </dgm:pt>
    <dgm:pt modelId="{8994AAC7-E5B9-6B40-A15E-53597EF5CEDA}" type="pres">
      <dgm:prSet presAssocID="{17079C0F-7BB8-0F48-B38E-019ECF228341}" presName="vSp2" presStyleCnt="0"/>
      <dgm:spPr/>
    </dgm:pt>
    <dgm:pt modelId="{ED57B6E7-C706-9646-98BD-1FE432522F69}" type="pres">
      <dgm:prSet presAssocID="{17079C0F-7BB8-0F48-B38E-019ECF228341}" presName="sibTrans" presStyleCnt="0"/>
      <dgm:spPr/>
    </dgm:pt>
    <dgm:pt modelId="{A6602F46-CB7A-7442-A36A-9FA0E2A5F395}" type="pres">
      <dgm:prSet presAssocID="{EFE8AB1B-73B4-5846-98A4-2DFC3C1F1929}" presName="compositeNode" presStyleCnt="0">
        <dgm:presLayoutVars>
          <dgm:bulletEnabled val="1"/>
        </dgm:presLayoutVars>
      </dgm:prSet>
      <dgm:spPr/>
    </dgm:pt>
    <dgm:pt modelId="{8743931E-B2CB-9242-B00D-8F37BA09BEEA}" type="pres">
      <dgm:prSet presAssocID="{EFE8AB1B-73B4-5846-98A4-2DFC3C1F1929}" presName="bgRect" presStyleLbl="node1" presStyleIdx="2" presStyleCnt="3"/>
      <dgm:spPr/>
    </dgm:pt>
    <dgm:pt modelId="{2DEA2A9C-E47E-4A45-9B60-C64B33300568}" type="pres">
      <dgm:prSet presAssocID="{EFE8AB1B-73B4-5846-98A4-2DFC3C1F1929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58BB9D34-1321-084D-B6EE-6607E1B2DAD0}" type="pres">
      <dgm:prSet presAssocID="{EFE8AB1B-73B4-5846-98A4-2DFC3C1F1929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C6CC0601-9374-254C-9BFF-CE0B647CC153}" type="presOf" srcId="{D81A71F5-397B-5942-8D86-685B6AF155D1}" destId="{E00E23E9-EDBA-D648-8F56-889C01EB2927}" srcOrd="0" destOrd="0" presId="urn:microsoft.com/office/officeart/2005/8/layout/hProcess7"/>
    <dgm:cxn modelId="{1BE96406-8F00-C244-A621-C45767ADD1C7}" type="presOf" srcId="{EFE8AB1B-73B4-5846-98A4-2DFC3C1F1929}" destId="{2DEA2A9C-E47E-4A45-9B60-C64B33300568}" srcOrd="1" destOrd="0" presId="urn:microsoft.com/office/officeart/2005/8/layout/hProcess7"/>
    <dgm:cxn modelId="{687FD10B-D7DB-5D4B-A226-28D82C4AF3A5}" type="presOf" srcId="{9D71BD99-03A2-414F-A59A-C0F1DC2D25DC}" destId="{FBAA866A-1C55-1743-8B3F-5B0146486083}" srcOrd="1" destOrd="0" presId="urn:microsoft.com/office/officeart/2005/8/layout/hProcess7"/>
    <dgm:cxn modelId="{CCEA9A33-99A1-F149-A2B3-1E3E687948E5}" type="presOf" srcId="{B03AA5C0-2585-E54E-9ACD-C944C6BE4DBE}" destId="{671AF4B5-99C5-8148-8B06-BB2C4F5C25C9}" srcOrd="0" destOrd="0" presId="urn:microsoft.com/office/officeart/2005/8/layout/hProcess7"/>
    <dgm:cxn modelId="{3591DB3D-DB24-5E41-9823-1F8598621C3E}" srcId="{29A18223-C550-CE40-96DA-A1026CB8C555}" destId="{EFE8AB1B-73B4-5846-98A4-2DFC3C1F1929}" srcOrd="2" destOrd="0" parTransId="{973F378B-51D1-4A41-B471-D8A08D8330E0}" sibTransId="{E4624136-444B-D34C-BEF4-002005C360F7}"/>
    <dgm:cxn modelId="{AB1AB75A-DAE4-8048-AC04-3750F33D9B2C}" type="presOf" srcId="{29A18223-C550-CE40-96DA-A1026CB8C555}" destId="{EB520E8C-5CBE-8945-9B47-8C883EEF81AC}" srcOrd="0" destOrd="0" presId="urn:microsoft.com/office/officeart/2005/8/layout/hProcess7"/>
    <dgm:cxn modelId="{1EC27E5B-0F03-EC47-8D17-BAABE62F878F}" type="presOf" srcId="{DFAF96AF-550F-4642-83A8-07FD27AD00B0}" destId="{BE763220-5B46-9E46-9451-86712BE9B333}" srcOrd="0" destOrd="0" presId="urn:microsoft.com/office/officeart/2005/8/layout/hProcess7"/>
    <dgm:cxn modelId="{5D347A66-B2E8-4246-B9F2-B3B20D421910}" type="presOf" srcId="{9D71BD99-03A2-414F-A59A-C0F1DC2D25DC}" destId="{088C62D3-7C97-6E4D-B269-59C817E957CE}" srcOrd="0" destOrd="0" presId="urn:microsoft.com/office/officeart/2005/8/layout/hProcess7"/>
    <dgm:cxn modelId="{84826976-468F-3F49-8E77-41663C6DD470}" type="presOf" srcId="{EFE8AB1B-73B4-5846-98A4-2DFC3C1F1929}" destId="{8743931E-B2CB-9242-B00D-8F37BA09BEEA}" srcOrd="0" destOrd="0" presId="urn:microsoft.com/office/officeart/2005/8/layout/hProcess7"/>
    <dgm:cxn modelId="{B590AB83-F147-6744-BA6A-6505DA19AD97}" srcId="{29A18223-C550-CE40-96DA-A1026CB8C555}" destId="{D81A71F5-397B-5942-8D86-685B6AF155D1}" srcOrd="1" destOrd="0" parTransId="{DBEC3205-0584-C44F-A2AA-98A9266D1143}" sibTransId="{17079C0F-7BB8-0F48-B38E-019ECF228341}"/>
    <dgm:cxn modelId="{4BB79F8F-A4CE-3443-A8E4-6D7DF03E24DE}" type="presOf" srcId="{D81A71F5-397B-5942-8D86-685B6AF155D1}" destId="{2275B7C8-1C1C-854C-9223-E3B61DAD4C2A}" srcOrd="1" destOrd="0" presId="urn:microsoft.com/office/officeart/2005/8/layout/hProcess7"/>
    <dgm:cxn modelId="{AB901F95-F9B2-894D-894C-597BDED55A05}" srcId="{D81A71F5-397B-5942-8D86-685B6AF155D1}" destId="{DFAF96AF-550F-4642-83A8-07FD27AD00B0}" srcOrd="0" destOrd="0" parTransId="{5A768822-0E8B-7147-9E3F-FD39E79D0D70}" sibTransId="{C87BAACA-51A1-B84F-A91A-475FE74C8A0B}"/>
    <dgm:cxn modelId="{3F103F9E-2279-EA45-8E96-60D98BBA605C}" type="presOf" srcId="{A5DF1FF3-F4F7-D24E-A149-FC7CC1B72677}" destId="{58BB9D34-1321-084D-B6EE-6607E1B2DAD0}" srcOrd="0" destOrd="0" presId="urn:microsoft.com/office/officeart/2005/8/layout/hProcess7"/>
    <dgm:cxn modelId="{3C69C7E3-EA3C-3641-A183-6C779A503491}" srcId="{EFE8AB1B-73B4-5846-98A4-2DFC3C1F1929}" destId="{A5DF1FF3-F4F7-D24E-A149-FC7CC1B72677}" srcOrd="0" destOrd="0" parTransId="{83AC5926-4E48-2140-8677-D3B033E9966E}" sibTransId="{6AE8D2B8-0DAC-0C4E-8488-2889467425A2}"/>
    <dgm:cxn modelId="{852E4DF1-07D0-AD4E-9DE2-B1A13491D489}" srcId="{29A18223-C550-CE40-96DA-A1026CB8C555}" destId="{9D71BD99-03A2-414F-A59A-C0F1DC2D25DC}" srcOrd="0" destOrd="0" parTransId="{D44668BA-45B1-8A49-9FD2-9FF9EAABD5CA}" sibTransId="{B8204D7D-D395-F44F-881F-6773E03A098B}"/>
    <dgm:cxn modelId="{BD003CF2-D180-8A44-A476-623CE51B22B9}" srcId="{9D71BD99-03A2-414F-A59A-C0F1DC2D25DC}" destId="{B03AA5C0-2585-E54E-9ACD-C944C6BE4DBE}" srcOrd="0" destOrd="0" parTransId="{F51F28D7-B993-274E-8858-7CCDA60CEA41}" sibTransId="{52666A8F-0E62-9243-8CAD-4F6A191A94BC}"/>
    <dgm:cxn modelId="{0785CB57-9EB4-3D43-9B85-87A973AECA06}" type="presParOf" srcId="{EB520E8C-5CBE-8945-9B47-8C883EEF81AC}" destId="{5A0BD300-38A4-F942-8AB9-D6C3C7DBE912}" srcOrd="0" destOrd="0" presId="urn:microsoft.com/office/officeart/2005/8/layout/hProcess7"/>
    <dgm:cxn modelId="{8BF57426-735F-1043-87C9-7902BBBD0895}" type="presParOf" srcId="{5A0BD300-38A4-F942-8AB9-D6C3C7DBE912}" destId="{088C62D3-7C97-6E4D-B269-59C817E957CE}" srcOrd="0" destOrd="0" presId="urn:microsoft.com/office/officeart/2005/8/layout/hProcess7"/>
    <dgm:cxn modelId="{36E9B7D6-87A5-3F4F-8AA1-55B5E67CCBF3}" type="presParOf" srcId="{5A0BD300-38A4-F942-8AB9-D6C3C7DBE912}" destId="{FBAA866A-1C55-1743-8B3F-5B0146486083}" srcOrd="1" destOrd="0" presId="urn:microsoft.com/office/officeart/2005/8/layout/hProcess7"/>
    <dgm:cxn modelId="{BDC51E3B-93A7-E04A-A20E-0A51E5770139}" type="presParOf" srcId="{5A0BD300-38A4-F942-8AB9-D6C3C7DBE912}" destId="{671AF4B5-99C5-8148-8B06-BB2C4F5C25C9}" srcOrd="2" destOrd="0" presId="urn:microsoft.com/office/officeart/2005/8/layout/hProcess7"/>
    <dgm:cxn modelId="{745F954C-BFE6-CA4F-8CAB-9C7D4DFF532B}" type="presParOf" srcId="{EB520E8C-5CBE-8945-9B47-8C883EEF81AC}" destId="{2A52A1C2-4771-374E-BF2F-DB32EB5C9EBA}" srcOrd="1" destOrd="0" presId="urn:microsoft.com/office/officeart/2005/8/layout/hProcess7"/>
    <dgm:cxn modelId="{C4B54628-EC07-164B-A456-FE8C7B664257}" type="presParOf" srcId="{EB520E8C-5CBE-8945-9B47-8C883EEF81AC}" destId="{B71279FA-D858-B242-95CE-32A4AC9E2746}" srcOrd="2" destOrd="0" presId="urn:microsoft.com/office/officeart/2005/8/layout/hProcess7"/>
    <dgm:cxn modelId="{BF6DD8FB-74DE-F341-969E-5FDD6CFCE162}" type="presParOf" srcId="{B71279FA-D858-B242-95CE-32A4AC9E2746}" destId="{6AD564E5-193D-8A49-B66B-70B3EA5CF004}" srcOrd="0" destOrd="0" presId="urn:microsoft.com/office/officeart/2005/8/layout/hProcess7"/>
    <dgm:cxn modelId="{A30C8A2F-BFB5-0445-BFC3-86B472C43E54}" type="presParOf" srcId="{B71279FA-D858-B242-95CE-32A4AC9E2746}" destId="{61B786F7-FABB-B04E-8F1B-903177B4BF12}" srcOrd="1" destOrd="0" presId="urn:microsoft.com/office/officeart/2005/8/layout/hProcess7"/>
    <dgm:cxn modelId="{3D779350-0CE8-F44F-AC5E-A4D45B91812E}" type="presParOf" srcId="{B71279FA-D858-B242-95CE-32A4AC9E2746}" destId="{C2808C74-BB20-4247-B288-6627AA3D6938}" srcOrd="2" destOrd="0" presId="urn:microsoft.com/office/officeart/2005/8/layout/hProcess7"/>
    <dgm:cxn modelId="{4C8CBC3C-A7F5-EB4D-918F-5C3CCC094FC6}" type="presParOf" srcId="{EB520E8C-5CBE-8945-9B47-8C883EEF81AC}" destId="{924EBB35-CE53-6242-B84A-F6D57D8BDA03}" srcOrd="3" destOrd="0" presId="urn:microsoft.com/office/officeart/2005/8/layout/hProcess7"/>
    <dgm:cxn modelId="{B23039B0-303E-6D48-AC9D-D7790F561AAB}" type="presParOf" srcId="{EB520E8C-5CBE-8945-9B47-8C883EEF81AC}" destId="{BFBD88A3-8255-C348-AFF6-B65E01586414}" srcOrd="4" destOrd="0" presId="urn:microsoft.com/office/officeart/2005/8/layout/hProcess7"/>
    <dgm:cxn modelId="{E965FE89-EF89-7747-BE7F-1C9C4BA94AFB}" type="presParOf" srcId="{BFBD88A3-8255-C348-AFF6-B65E01586414}" destId="{E00E23E9-EDBA-D648-8F56-889C01EB2927}" srcOrd="0" destOrd="0" presId="urn:microsoft.com/office/officeart/2005/8/layout/hProcess7"/>
    <dgm:cxn modelId="{10F342D2-8F10-4641-9C2A-04BCC96EF8D9}" type="presParOf" srcId="{BFBD88A3-8255-C348-AFF6-B65E01586414}" destId="{2275B7C8-1C1C-854C-9223-E3B61DAD4C2A}" srcOrd="1" destOrd="0" presId="urn:microsoft.com/office/officeart/2005/8/layout/hProcess7"/>
    <dgm:cxn modelId="{AD2D4773-5D65-B240-9D7D-300546F2F534}" type="presParOf" srcId="{BFBD88A3-8255-C348-AFF6-B65E01586414}" destId="{BE763220-5B46-9E46-9451-86712BE9B333}" srcOrd="2" destOrd="0" presId="urn:microsoft.com/office/officeart/2005/8/layout/hProcess7"/>
    <dgm:cxn modelId="{B7EAE715-472A-7A41-AD73-B60C1827A26D}" type="presParOf" srcId="{EB520E8C-5CBE-8945-9B47-8C883EEF81AC}" destId="{9CF959C8-57DD-EF45-8FAA-886E7A887359}" srcOrd="5" destOrd="0" presId="urn:microsoft.com/office/officeart/2005/8/layout/hProcess7"/>
    <dgm:cxn modelId="{E86BD391-9400-0F46-A6F9-4AEB64CA81FE}" type="presParOf" srcId="{EB520E8C-5CBE-8945-9B47-8C883EEF81AC}" destId="{B8CDF02B-F161-FA40-A4C1-65F425A31E0A}" srcOrd="6" destOrd="0" presId="urn:microsoft.com/office/officeart/2005/8/layout/hProcess7"/>
    <dgm:cxn modelId="{718D9D00-B503-F64E-A4DC-C7D25337954F}" type="presParOf" srcId="{B8CDF02B-F161-FA40-A4C1-65F425A31E0A}" destId="{406B4132-1C33-F54C-960D-D58CF476DBED}" srcOrd="0" destOrd="0" presId="urn:microsoft.com/office/officeart/2005/8/layout/hProcess7"/>
    <dgm:cxn modelId="{817785BF-4CC8-3B4F-AA68-CAAC6AB24513}" type="presParOf" srcId="{B8CDF02B-F161-FA40-A4C1-65F425A31E0A}" destId="{583582B3-8FAB-B641-B491-9CE1A21434D4}" srcOrd="1" destOrd="0" presId="urn:microsoft.com/office/officeart/2005/8/layout/hProcess7"/>
    <dgm:cxn modelId="{0E3EF5F4-8D08-4D4B-A799-13B3BB0B384F}" type="presParOf" srcId="{B8CDF02B-F161-FA40-A4C1-65F425A31E0A}" destId="{8994AAC7-E5B9-6B40-A15E-53597EF5CEDA}" srcOrd="2" destOrd="0" presId="urn:microsoft.com/office/officeart/2005/8/layout/hProcess7"/>
    <dgm:cxn modelId="{52BF6FAE-9ADB-124E-A56B-D583B3B327B2}" type="presParOf" srcId="{EB520E8C-5CBE-8945-9B47-8C883EEF81AC}" destId="{ED57B6E7-C706-9646-98BD-1FE432522F69}" srcOrd="7" destOrd="0" presId="urn:microsoft.com/office/officeart/2005/8/layout/hProcess7"/>
    <dgm:cxn modelId="{E27FA1C1-6786-8B47-9907-928D76C1EAB8}" type="presParOf" srcId="{EB520E8C-5CBE-8945-9B47-8C883EEF81AC}" destId="{A6602F46-CB7A-7442-A36A-9FA0E2A5F395}" srcOrd="8" destOrd="0" presId="urn:microsoft.com/office/officeart/2005/8/layout/hProcess7"/>
    <dgm:cxn modelId="{189A7DDE-FFE4-1B44-802A-2E6DFFE37C0C}" type="presParOf" srcId="{A6602F46-CB7A-7442-A36A-9FA0E2A5F395}" destId="{8743931E-B2CB-9242-B00D-8F37BA09BEEA}" srcOrd="0" destOrd="0" presId="urn:microsoft.com/office/officeart/2005/8/layout/hProcess7"/>
    <dgm:cxn modelId="{1D5B6E48-C137-8640-96D6-5C25C80D7D87}" type="presParOf" srcId="{A6602F46-CB7A-7442-A36A-9FA0E2A5F395}" destId="{2DEA2A9C-E47E-4A45-9B60-C64B33300568}" srcOrd="1" destOrd="0" presId="urn:microsoft.com/office/officeart/2005/8/layout/hProcess7"/>
    <dgm:cxn modelId="{26E44390-8D94-C249-82A8-302FBAC642CD}" type="presParOf" srcId="{A6602F46-CB7A-7442-A36A-9FA0E2A5F395}" destId="{58BB9D34-1321-084D-B6EE-6607E1B2DAD0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9A18223-C550-CE40-96DA-A1026CB8C555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71BD99-03A2-414F-A59A-C0F1DC2D25DC}">
      <dgm:prSet/>
      <dgm:spPr/>
      <dgm:t>
        <a:bodyPr/>
        <a:lstStyle/>
        <a:p>
          <a:r>
            <a:rPr lang="en-US" dirty="0"/>
            <a:t>Challenge</a:t>
          </a:r>
        </a:p>
      </dgm:t>
    </dgm:pt>
    <dgm:pt modelId="{D44668BA-45B1-8A49-9FD2-9FF9EAABD5CA}" type="parTrans" cxnId="{852E4DF1-07D0-AD4E-9DE2-B1A13491D489}">
      <dgm:prSet/>
      <dgm:spPr/>
      <dgm:t>
        <a:bodyPr/>
        <a:lstStyle/>
        <a:p>
          <a:endParaRPr lang="en-US"/>
        </a:p>
      </dgm:t>
    </dgm:pt>
    <dgm:pt modelId="{B8204D7D-D395-F44F-881F-6773E03A098B}" type="sibTrans" cxnId="{852E4DF1-07D0-AD4E-9DE2-B1A13491D489}">
      <dgm:prSet/>
      <dgm:spPr/>
      <dgm:t>
        <a:bodyPr/>
        <a:lstStyle/>
        <a:p>
          <a:endParaRPr lang="en-US"/>
        </a:p>
      </dgm:t>
    </dgm:pt>
    <dgm:pt modelId="{D81A71F5-397B-5942-8D86-685B6AF155D1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Mindset</a:t>
          </a:r>
        </a:p>
      </dgm:t>
    </dgm:pt>
    <dgm:pt modelId="{DBEC3205-0584-C44F-A2AA-98A9266D1143}" type="parTrans" cxnId="{B590AB83-F147-6744-BA6A-6505DA19AD97}">
      <dgm:prSet/>
      <dgm:spPr/>
      <dgm:t>
        <a:bodyPr/>
        <a:lstStyle/>
        <a:p>
          <a:endParaRPr lang="en-US"/>
        </a:p>
      </dgm:t>
    </dgm:pt>
    <dgm:pt modelId="{17079C0F-7BB8-0F48-B38E-019ECF228341}" type="sibTrans" cxnId="{B590AB83-F147-6744-BA6A-6505DA19AD97}">
      <dgm:prSet/>
      <dgm:spPr/>
      <dgm:t>
        <a:bodyPr/>
        <a:lstStyle/>
        <a:p>
          <a:endParaRPr lang="en-US"/>
        </a:p>
      </dgm:t>
    </dgm:pt>
    <dgm:pt modelId="{EFE8AB1B-73B4-5846-98A4-2DFC3C1F1929}">
      <dgm:prSet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dirty="0"/>
            <a:t>Strategy/Tool</a:t>
          </a:r>
        </a:p>
      </dgm:t>
    </dgm:pt>
    <dgm:pt modelId="{973F378B-51D1-4A41-B471-D8A08D8330E0}" type="parTrans" cxnId="{3591DB3D-DB24-5E41-9823-1F8598621C3E}">
      <dgm:prSet/>
      <dgm:spPr/>
      <dgm:t>
        <a:bodyPr/>
        <a:lstStyle/>
        <a:p>
          <a:endParaRPr lang="en-US"/>
        </a:p>
      </dgm:t>
    </dgm:pt>
    <dgm:pt modelId="{E4624136-444B-D34C-BEF4-002005C360F7}" type="sibTrans" cxnId="{3591DB3D-DB24-5E41-9823-1F8598621C3E}">
      <dgm:prSet/>
      <dgm:spPr/>
      <dgm:t>
        <a:bodyPr/>
        <a:lstStyle/>
        <a:p>
          <a:endParaRPr lang="en-US"/>
        </a:p>
      </dgm:t>
    </dgm:pt>
    <dgm:pt modelId="{B03AA5C0-2585-E54E-9ACD-C944C6BE4DBE}">
      <dgm:prSet/>
      <dgm:spPr/>
      <dgm:t>
        <a:bodyPr/>
        <a:lstStyle/>
        <a:p>
          <a:r>
            <a:rPr lang="en-US" dirty="0"/>
            <a:t>So much data</a:t>
          </a:r>
        </a:p>
        <a:p>
          <a:endParaRPr lang="en-US" dirty="0"/>
        </a:p>
      </dgm:t>
    </dgm:pt>
    <dgm:pt modelId="{F51F28D7-B993-274E-8858-7CCDA60CEA41}" type="parTrans" cxnId="{BD003CF2-D180-8A44-A476-623CE51B22B9}">
      <dgm:prSet/>
      <dgm:spPr/>
      <dgm:t>
        <a:bodyPr/>
        <a:lstStyle/>
        <a:p>
          <a:endParaRPr lang="en-US"/>
        </a:p>
      </dgm:t>
    </dgm:pt>
    <dgm:pt modelId="{52666A8F-0E62-9243-8CAD-4F6A191A94BC}" type="sibTrans" cxnId="{BD003CF2-D180-8A44-A476-623CE51B22B9}">
      <dgm:prSet/>
      <dgm:spPr/>
      <dgm:t>
        <a:bodyPr/>
        <a:lstStyle/>
        <a:p>
          <a:endParaRPr lang="en-US"/>
        </a:p>
      </dgm:t>
    </dgm:pt>
    <dgm:pt modelId="{DFAF96AF-550F-4642-83A8-07FD27AD00B0}">
      <dgm:prSet/>
      <dgm:spPr/>
      <dgm:t>
        <a:bodyPr/>
        <a:lstStyle/>
        <a:p>
          <a:r>
            <a:rPr lang="en-US" dirty="0"/>
            <a:t>Ask questions</a:t>
          </a:r>
        </a:p>
        <a:p>
          <a:r>
            <a:rPr lang="en-US" dirty="0"/>
            <a:t>Clarify goal</a:t>
          </a:r>
        </a:p>
      </dgm:t>
    </dgm:pt>
    <dgm:pt modelId="{5A768822-0E8B-7147-9E3F-FD39E79D0D70}" type="parTrans" cxnId="{AB901F95-F9B2-894D-894C-597BDED55A05}">
      <dgm:prSet/>
      <dgm:spPr/>
      <dgm:t>
        <a:bodyPr/>
        <a:lstStyle/>
        <a:p>
          <a:endParaRPr lang="en-US"/>
        </a:p>
      </dgm:t>
    </dgm:pt>
    <dgm:pt modelId="{C87BAACA-51A1-B84F-A91A-475FE74C8A0B}" type="sibTrans" cxnId="{AB901F95-F9B2-894D-894C-597BDED55A05}">
      <dgm:prSet/>
      <dgm:spPr/>
      <dgm:t>
        <a:bodyPr/>
        <a:lstStyle/>
        <a:p>
          <a:endParaRPr lang="en-US"/>
        </a:p>
      </dgm:t>
    </dgm:pt>
    <dgm:pt modelId="{A5DF1FF3-F4F7-D24E-A149-FC7CC1B72677}">
      <dgm:prSet/>
      <dgm:spPr/>
      <dgm:t>
        <a:bodyPr/>
        <a:lstStyle/>
        <a:p>
          <a:r>
            <a:rPr lang="en-US" dirty="0" err="1"/>
            <a:t>MoSCoW</a:t>
          </a:r>
          <a:endParaRPr lang="en-US" dirty="0"/>
        </a:p>
        <a:p>
          <a:r>
            <a:rPr lang="en-US" dirty="0"/>
            <a:t>Data visualization</a:t>
          </a:r>
        </a:p>
      </dgm:t>
    </dgm:pt>
    <dgm:pt modelId="{83AC5926-4E48-2140-8677-D3B033E9966E}" type="parTrans" cxnId="{3C69C7E3-EA3C-3641-A183-6C779A503491}">
      <dgm:prSet/>
      <dgm:spPr/>
      <dgm:t>
        <a:bodyPr/>
        <a:lstStyle/>
        <a:p>
          <a:endParaRPr lang="en-US"/>
        </a:p>
      </dgm:t>
    </dgm:pt>
    <dgm:pt modelId="{6AE8D2B8-0DAC-0C4E-8488-2889467425A2}" type="sibTrans" cxnId="{3C69C7E3-EA3C-3641-A183-6C779A503491}">
      <dgm:prSet/>
      <dgm:spPr/>
      <dgm:t>
        <a:bodyPr/>
        <a:lstStyle/>
        <a:p>
          <a:endParaRPr lang="en-US"/>
        </a:p>
      </dgm:t>
    </dgm:pt>
    <dgm:pt modelId="{73AF887E-7C20-D341-8EE4-7759792449A8}">
      <dgm:prSet/>
      <dgm:spPr/>
      <dgm:t>
        <a:bodyPr/>
        <a:lstStyle/>
        <a:p>
          <a:endParaRPr lang="en-US" dirty="0"/>
        </a:p>
      </dgm:t>
    </dgm:pt>
    <dgm:pt modelId="{CBCD8199-5C60-5742-BB3B-140D9C074612}" type="parTrans" cxnId="{31F14209-854E-7648-8CAB-B73ECDFAAE0A}">
      <dgm:prSet/>
      <dgm:spPr/>
      <dgm:t>
        <a:bodyPr/>
        <a:lstStyle/>
        <a:p>
          <a:endParaRPr lang="en-US"/>
        </a:p>
      </dgm:t>
    </dgm:pt>
    <dgm:pt modelId="{0C4CADCA-2BCD-A64C-B85B-214019629F90}" type="sibTrans" cxnId="{31F14209-854E-7648-8CAB-B73ECDFAAE0A}">
      <dgm:prSet/>
      <dgm:spPr/>
      <dgm:t>
        <a:bodyPr/>
        <a:lstStyle/>
        <a:p>
          <a:endParaRPr lang="en-US"/>
        </a:p>
      </dgm:t>
    </dgm:pt>
    <dgm:pt modelId="{EB520E8C-5CBE-8945-9B47-8C883EEF81AC}" type="pres">
      <dgm:prSet presAssocID="{29A18223-C550-CE40-96DA-A1026CB8C555}" presName="Name0" presStyleCnt="0">
        <dgm:presLayoutVars>
          <dgm:dir/>
          <dgm:animLvl val="lvl"/>
          <dgm:resizeHandles val="exact"/>
        </dgm:presLayoutVars>
      </dgm:prSet>
      <dgm:spPr/>
    </dgm:pt>
    <dgm:pt modelId="{5A0BD300-38A4-F942-8AB9-D6C3C7DBE912}" type="pres">
      <dgm:prSet presAssocID="{9D71BD99-03A2-414F-A59A-C0F1DC2D25DC}" presName="compositeNode" presStyleCnt="0">
        <dgm:presLayoutVars>
          <dgm:bulletEnabled val="1"/>
        </dgm:presLayoutVars>
      </dgm:prSet>
      <dgm:spPr/>
    </dgm:pt>
    <dgm:pt modelId="{088C62D3-7C97-6E4D-B269-59C817E957CE}" type="pres">
      <dgm:prSet presAssocID="{9D71BD99-03A2-414F-A59A-C0F1DC2D25DC}" presName="bgRect" presStyleLbl="node1" presStyleIdx="0" presStyleCnt="3"/>
      <dgm:spPr/>
    </dgm:pt>
    <dgm:pt modelId="{FBAA866A-1C55-1743-8B3F-5B0146486083}" type="pres">
      <dgm:prSet presAssocID="{9D71BD99-03A2-414F-A59A-C0F1DC2D25DC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671AF4B5-99C5-8148-8B06-BB2C4F5C25C9}" type="pres">
      <dgm:prSet presAssocID="{9D71BD99-03A2-414F-A59A-C0F1DC2D25DC}" presName="childNode" presStyleLbl="node1" presStyleIdx="0" presStyleCnt="3">
        <dgm:presLayoutVars>
          <dgm:bulletEnabled val="1"/>
        </dgm:presLayoutVars>
      </dgm:prSet>
      <dgm:spPr/>
    </dgm:pt>
    <dgm:pt modelId="{2A52A1C2-4771-374E-BF2F-DB32EB5C9EBA}" type="pres">
      <dgm:prSet presAssocID="{B8204D7D-D395-F44F-881F-6773E03A098B}" presName="hSp" presStyleCnt="0"/>
      <dgm:spPr/>
    </dgm:pt>
    <dgm:pt modelId="{B71279FA-D858-B242-95CE-32A4AC9E2746}" type="pres">
      <dgm:prSet presAssocID="{B8204D7D-D395-F44F-881F-6773E03A098B}" presName="vProcSp" presStyleCnt="0"/>
      <dgm:spPr/>
    </dgm:pt>
    <dgm:pt modelId="{6AD564E5-193D-8A49-B66B-70B3EA5CF004}" type="pres">
      <dgm:prSet presAssocID="{B8204D7D-D395-F44F-881F-6773E03A098B}" presName="vSp1" presStyleCnt="0"/>
      <dgm:spPr/>
    </dgm:pt>
    <dgm:pt modelId="{61B786F7-FABB-B04E-8F1B-903177B4BF12}" type="pres">
      <dgm:prSet presAssocID="{B8204D7D-D395-F44F-881F-6773E03A098B}" presName="simulatedConn" presStyleLbl="solidFgAcc1" presStyleIdx="0" presStyleCnt="2"/>
      <dgm:spPr/>
    </dgm:pt>
    <dgm:pt modelId="{C2808C74-BB20-4247-B288-6627AA3D6938}" type="pres">
      <dgm:prSet presAssocID="{B8204D7D-D395-F44F-881F-6773E03A098B}" presName="vSp2" presStyleCnt="0"/>
      <dgm:spPr/>
    </dgm:pt>
    <dgm:pt modelId="{924EBB35-CE53-6242-B84A-F6D57D8BDA03}" type="pres">
      <dgm:prSet presAssocID="{B8204D7D-D395-F44F-881F-6773E03A098B}" presName="sibTrans" presStyleCnt="0"/>
      <dgm:spPr/>
    </dgm:pt>
    <dgm:pt modelId="{BFBD88A3-8255-C348-AFF6-B65E01586414}" type="pres">
      <dgm:prSet presAssocID="{D81A71F5-397B-5942-8D86-685B6AF155D1}" presName="compositeNode" presStyleCnt="0">
        <dgm:presLayoutVars>
          <dgm:bulletEnabled val="1"/>
        </dgm:presLayoutVars>
      </dgm:prSet>
      <dgm:spPr/>
    </dgm:pt>
    <dgm:pt modelId="{E00E23E9-EDBA-D648-8F56-889C01EB2927}" type="pres">
      <dgm:prSet presAssocID="{D81A71F5-397B-5942-8D86-685B6AF155D1}" presName="bgRect" presStyleLbl="node1" presStyleIdx="1" presStyleCnt="3"/>
      <dgm:spPr/>
    </dgm:pt>
    <dgm:pt modelId="{2275B7C8-1C1C-854C-9223-E3B61DAD4C2A}" type="pres">
      <dgm:prSet presAssocID="{D81A71F5-397B-5942-8D86-685B6AF155D1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BE763220-5B46-9E46-9451-86712BE9B333}" type="pres">
      <dgm:prSet presAssocID="{D81A71F5-397B-5942-8D86-685B6AF155D1}" presName="childNode" presStyleLbl="node1" presStyleIdx="1" presStyleCnt="3">
        <dgm:presLayoutVars>
          <dgm:bulletEnabled val="1"/>
        </dgm:presLayoutVars>
      </dgm:prSet>
      <dgm:spPr/>
    </dgm:pt>
    <dgm:pt modelId="{9CF959C8-57DD-EF45-8FAA-886E7A887359}" type="pres">
      <dgm:prSet presAssocID="{17079C0F-7BB8-0F48-B38E-019ECF228341}" presName="hSp" presStyleCnt="0"/>
      <dgm:spPr/>
    </dgm:pt>
    <dgm:pt modelId="{B8CDF02B-F161-FA40-A4C1-65F425A31E0A}" type="pres">
      <dgm:prSet presAssocID="{17079C0F-7BB8-0F48-B38E-019ECF228341}" presName="vProcSp" presStyleCnt="0"/>
      <dgm:spPr/>
    </dgm:pt>
    <dgm:pt modelId="{406B4132-1C33-F54C-960D-D58CF476DBED}" type="pres">
      <dgm:prSet presAssocID="{17079C0F-7BB8-0F48-B38E-019ECF228341}" presName="vSp1" presStyleCnt="0"/>
      <dgm:spPr/>
    </dgm:pt>
    <dgm:pt modelId="{583582B3-8FAB-B641-B491-9CE1A21434D4}" type="pres">
      <dgm:prSet presAssocID="{17079C0F-7BB8-0F48-B38E-019ECF228341}" presName="simulatedConn" presStyleLbl="solidFgAcc1" presStyleIdx="1" presStyleCnt="2"/>
      <dgm:spPr/>
    </dgm:pt>
    <dgm:pt modelId="{8994AAC7-E5B9-6B40-A15E-53597EF5CEDA}" type="pres">
      <dgm:prSet presAssocID="{17079C0F-7BB8-0F48-B38E-019ECF228341}" presName="vSp2" presStyleCnt="0"/>
      <dgm:spPr/>
    </dgm:pt>
    <dgm:pt modelId="{ED57B6E7-C706-9646-98BD-1FE432522F69}" type="pres">
      <dgm:prSet presAssocID="{17079C0F-7BB8-0F48-B38E-019ECF228341}" presName="sibTrans" presStyleCnt="0"/>
      <dgm:spPr/>
    </dgm:pt>
    <dgm:pt modelId="{A6602F46-CB7A-7442-A36A-9FA0E2A5F395}" type="pres">
      <dgm:prSet presAssocID="{EFE8AB1B-73B4-5846-98A4-2DFC3C1F1929}" presName="compositeNode" presStyleCnt="0">
        <dgm:presLayoutVars>
          <dgm:bulletEnabled val="1"/>
        </dgm:presLayoutVars>
      </dgm:prSet>
      <dgm:spPr/>
    </dgm:pt>
    <dgm:pt modelId="{8743931E-B2CB-9242-B00D-8F37BA09BEEA}" type="pres">
      <dgm:prSet presAssocID="{EFE8AB1B-73B4-5846-98A4-2DFC3C1F1929}" presName="bgRect" presStyleLbl="node1" presStyleIdx="2" presStyleCnt="3"/>
      <dgm:spPr/>
    </dgm:pt>
    <dgm:pt modelId="{2DEA2A9C-E47E-4A45-9B60-C64B33300568}" type="pres">
      <dgm:prSet presAssocID="{EFE8AB1B-73B4-5846-98A4-2DFC3C1F1929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58BB9D34-1321-084D-B6EE-6607E1B2DAD0}" type="pres">
      <dgm:prSet presAssocID="{EFE8AB1B-73B4-5846-98A4-2DFC3C1F1929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C6CC0601-9374-254C-9BFF-CE0B647CC153}" type="presOf" srcId="{D81A71F5-397B-5942-8D86-685B6AF155D1}" destId="{E00E23E9-EDBA-D648-8F56-889C01EB2927}" srcOrd="0" destOrd="0" presId="urn:microsoft.com/office/officeart/2005/8/layout/hProcess7"/>
    <dgm:cxn modelId="{1BE96406-8F00-C244-A621-C45767ADD1C7}" type="presOf" srcId="{EFE8AB1B-73B4-5846-98A4-2DFC3C1F1929}" destId="{2DEA2A9C-E47E-4A45-9B60-C64B33300568}" srcOrd="1" destOrd="0" presId="urn:microsoft.com/office/officeart/2005/8/layout/hProcess7"/>
    <dgm:cxn modelId="{31F14209-854E-7648-8CAB-B73ECDFAAE0A}" srcId="{EFE8AB1B-73B4-5846-98A4-2DFC3C1F1929}" destId="{73AF887E-7C20-D341-8EE4-7759792449A8}" srcOrd="1" destOrd="0" parTransId="{CBCD8199-5C60-5742-BB3B-140D9C074612}" sibTransId="{0C4CADCA-2BCD-A64C-B85B-214019629F90}"/>
    <dgm:cxn modelId="{687FD10B-D7DB-5D4B-A226-28D82C4AF3A5}" type="presOf" srcId="{9D71BD99-03A2-414F-A59A-C0F1DC2D25DC}" destId="{FBAA866A-1C55-1743-8B3F-5B0146486083}" srcOrd="1" destOrd="0" presId="urn:microsoft.com/office/officeart/2005/8/layout/hProcess7"/>
    <dgm:cxn modelId="{CCEA9A33-99A1-F149-A2B3-1E3E687948E5}" type="presOf" srcId="{B03AA5C0-2585-E54E-9ACD-C944C6BE4DBE}" destId="{671AF4B5-99C5-8148-8B06-BB2C4F5C25C9}" srcOrd="0" destOrd="0" presId="urn:microsoft.com/office/officeart/2005/8/layout/hProcess7"/>
    <dgm:cxn modelId="{3591DB3D-DB24-5E41-9823-1F8598621C3E}" srcId="{29A18223-C550-CE40-96DA-A1026CB8C555}" destId="{EFE8AB1B-73B4-5846-98A4-2DFC3C1F1929}" srcOrd="2" destOrd="0" parTransId="{973F378B-51D1-4A41-B471-D8A08D8330E0}" sibTransId="{E4624136-444B-D34C-BEF4-002005C360F7}"/>
    <dgm:cxn modelId="{AB1AB75A-DAE4-8048-AC04-3750F33D9B2C}" type="presOf" srcId="{29A18223-C550-CE40-96DA-A1026CB8C555}" destId="{EB520E8C-5CBE-8945-9B47-8C883EEF81AC}" srcOrd="0" destOrd="0" presId="urn:microsoft.com/office/officeart/2005/8/layout/hProcess7"/>
    <dgm:cxn modelId="{1EC27E5B-0F03-EC47-8D17-BAABE62F878F}" type="presOf" srcId="{DFAF96AF-550F-4642-83A8-07FD27AD00B0}" destId="{BE763220-5B46-9E46-9451-86712BE9B333}" srcOrd="0" destOrd="0" presId="urn:microsoft.com/office/officeart/2005/8/layout/hProcess7"/>
    <dgm:cxn modelId="{5D347A66-B2E8-4246-B9F2-B3B20D421910}" type="presOf" srcId="{9D71BD99-03A2-414F-A59A-C0F1DC2D25DC}" destId="{088C62D3-7C97-6E4D-B269-59C817E957CE}" srcOrd="0" destOrd="0" presId="urn:microsoft.com/office/officeart/2005/8/layout/hProcess7"/>
    <dgm:cxn modelId="{84826976-468F-3F49-8E77-41663C6DD470}" type="presOf" srcId="{EFE8AB1B-73B4-5846-98A4-2DFC3C1F1929}" destId="{8743931E-B2CB-9242-B00D-8F37BA09BEEA}" srcOrd="0" destOrd="0" presId="urn:microsoft.com/office/officeart/2005/8/layout/hProcess7"/>
    <dgm:cxn modelId="{B590AB83-F147-6744-BA6A-6505DA19AD97}" srcId="{29A18223-C550-CE40-96DA-A1026CB8C555}" destId="{D81A71F5-397B-5942-8D86-685B6AF155D1}" srcOrd="1" destOrd="0" parTransId="{DBEC3205-0584-C44F-A2AA-98A9266D1143}" sibTransId="{17079C0F-7BB8-0F48-B38E-019ECF228341}"/>
    <dgm:cxn modelId="{4BB79F8F-A4CE-3443-A8E4-6D7DF03E24DE}" type="presOf" srcId="{D81A71F5-397B-5942-8D86-685B6AF155D1}" destId="{2275B7C8-1C1C-854C-9223-E3B61DAD4C2A}" srcOrd="1" destOrd="0" presId="urn:microsoft.com/office/officeart/2005/8/layout/hProcess7"/>
    <dgm:cxn modelId="{AB901F95-F9B2-894D-894C-597BDED55A05}" srcId="{D81A71F5-397B-5942-8D86-685B6AF155D1}" destId="{DFAF96AF-550F-4642-83A8-07FD27AD00B0}" srcOrd="0" destOrd="0" parTransId="{5A768822-0E8B-7147-9E3F-FD39E79D0D70}" sibTransId="{C87BAACA-51A1-B84F-A91A-475FE74C8A0B}"/>
    <dgm:cxn modelId="{3F103F9E-2279-EA45-8E96-60D98BBA605C}" type="presOf" srcId="{A5DF1FF3-F4F7-D24E-A149-FC7CC1B72677}" destId="{58BB9D34-1321-084D-B6EE-6607E1B2DAD0}" srcOrd="0" destOrd="0" presId="urn:microsoft.com/office/officeart/2005/8/layout/hProcess7"/>
    <dgm:cxn modelId="{8598A59E-57D4-C448-86C1-E07BE59630E6}" type="presOf" srcId="{73AF887E-7C20-D341-8EE4-7759792449A8}" destId="{58BB9D34-1321-084D-B6EE-6607E1B2DAD0}" srcOrd="0" destOrd="1" presId="urn:microsoft.com/office/officeart/2005/8/layout/hProcess7"/>
    <dgm:cxn modelId="{3C69C7E3-EA3C-3641-A183-6C779A503491}" srcId="{EFE8AB1B-73B4-5846-98A4-2DFC3C1F1929}" destId="{A5DF1FF3-F4F7-D24E-A149-FC7CC1B72677}" srcOrd="0" destOrd="0" parTransId="{83AC5926-4E48-2140-8677-D3B033E9966E}" sibTransId="{6AE8D2B8-0DAC-0C4E-8488-2889467425A2}"/>
    <dgm:cxn modelId="{852E4DF1-07D0-AD4E-9DE2-B1A13491D489}" srcId="{29A18223-C550-CE40-96DA-A1026CB8C555}" destId="{9D71BD99-03A2-414F-A59A-C0F1DC2D25DC}" srcOrd="0" destOrd="0" parTransId="{D44668BA-45B1-8A49-9FD2-9FF9EAABD5CA}" sibTransId="{B8204D7D-D395-F44F-881F-6773E03A098B}"/>
    <dgm:cxn modelId="{BD003CF2-D180-8A44-A476-623CE51B22B9}" srcId="{9D71BD99-03A2-414F-A59A-C0F1DC2D25DC}" destId="{B03AA5C0-2585-E54E-9ACD-C944C6BE4DBE}" srcOrd="0" destOrd="0" parTransId="{F51F28D7-B993-274E-8858-7CCDA60CEA41}" sibTransId="{52666A8F-0E62-9243-8CAD-4F6A191A94BC}"/>
    <dgm:cxn modelId="{0785CB57-9EB4-3D43-9B85-87A973AECA06}" type="presParOf" srcId="{EB520E8C-5CBE-8945-9B47-8C883EEF81AC}" destId="{5A0BD300-38A4-F942-8AB9-D6C3C7DBE912}" srcOrd="0" destOrd="0" presId="urn:microsoft.com/office/officeart/2005/8/layout/hProcess7"/>
    <dgm:cxn modelId="{8BF57426-735F-1043-87C9-7902BBBD0895}" type="presParOf" srcId="{5A0BD300-38A4-F942-8AB9-D6C3C7DBE912}" destId="{088C62D3-7C97-6E4D-B269-59C817E957CE}" srcOrd="0" destOrd="0" presId="urn:microsoft.com/office/officeart/2005/8/layout/hProcess7"/>
    <dgm:cxn modelId="{36E9B7D6-87A5-3F4F-8AA1-55B5E67CCBF3}" type="presParOf" srcId="{5A0BD300-38A4-F942-8AB9-D6C3C7DBE912}" destId="{FBAA866A-1C55-1743-8B3F-5B0146486083}" srcOrd="1" destOrd="0" presId="urn:microsoft.com/office/officeart/2005/8/layout/hProcess7"/>
    <dgm:cxn modelId="{BDC51E3B-93A7-E04A-A20E-0A51E5770139}" type="presParOf" srcId="{5A0BD300-38A4-F942-8AB9-D6C3C7DBE912}" destId="{671AF4B5-99C5-8148-8B06-BB2C4F5C25C9}" srcOrd="2" destOrd="0" presId="urn:microsoft.com/office/officeart/2005/8/layout/hProcess7"/>
    <dgm:cxn modelId="{745F954C-BFE6-CA4F-8CAB-9C7D4DFF532B}" type="presParOf" srcId="{EB520E8C-5CBE-8945-9B47-8C883EEF81AC}" destId="{2A52A1C2-4771-374E-BF2F-DB32EB5C9EBA}" srcOrd="1" destOrd="0" presId="urn:microsoft.com/office/officeart/2005/8/layout/hProcess7"/>
    <dgm:cxn modelId="{C4B54628-EC07-164B-A456-FE8C7B664257}" type="presParOf" srcId="{EB520E8C-5CBE-8945-9B47-8C883EEF81AC}" destId="{B71279FA-D858-B242-95CE-32A4AC9E2746}" srcOrd="2" destOrd="0" presId="urn:microsoft.com/office/officeart/2005/8/layout/hProcess7"/>
    <dgm:cxn modelId="{BF6DD8FB-74DE-F341-969E-5FDD6CFCE162}" type="presParOf" srcId="{B71279FA-D858-B242-95CE-32A4AC9E2746}" destId="{6AD564E5-193D-8A49-B66B-70B3EA5CF004}" srcOrd="0" destOrd="0" presId="urn:microsoft.com/office/officeart/2005/8/layout/hProcess7"/>
    <dgm:cxn modelId="{A30C8A2F-BFB5-0445-BFC3-86B472C43E54}" type="presParOf" srcId="{B71279FA-D858-B242-95CE-32A4AC9E2746}" destId="{61B786F7-FABB-B04E-8F1B-903177B4BF12}" srcOrd="1" destOrd="0" presId="urn:microsoft.com/office/officeart/2005/8/layout/hProcess7"/>
    <dgm:cxn modelId="{3D779350-0CE8-F44F-AC5E-A4D45B91812E}" type="presParOf" srcId="{B71279FA-D858-B242-95CE-32A4AC9E2746}" destId="{C2808C74-BB20-4247-B288-6627AA3D6938}" srcOrd="2" destOrd="0" presId="urn:microsoft.com/office/officeart/2005/8/layout/hProcess7"/>
    <dgm:cxn modelId="{4C8CBC3C-A7F5-EB4D-918F-5C3CCC094FC6}" type="presParOf" srcId="{EB520E8C-5CBE-8945-9B47-8C883EEF81AC}" destId="{924EBB35-CE53-6242-B84A-F6D57D8BDA03}" srcOrd="3" destOrd="0" presId="urn:microsoft.com/office/officeart/2005/8/layout/hProcess7"/>
    <dgm:cxn modelId="{B23039B0-303E-6D48-AC9D-D7790F561AAB}" type="presParOf" srcId="{EB520E8C-5CBE-8945-9B47-8C883EEF81AC}" destId="{BFBD88A3-8255-C348-AFF6-B65E01586414}" srcOrd="4" destOrd="0" presId="urn:microsoft.com/office/officeart/2005/8/layout/hProcess7"/>
    <dgm:cxn modelId="{E965FE89-EF89-7747-BE7F-1C9C4BA94AFB}" type="presParOf" srcId="{BFBD88A3-8255-C348-AFF6-B65E01586414}" destId="{E00E23E9-EDBA-D648-8F56-889C01EB2927}" srcOrd="0" destOrd="0" presId="urn:microsoft.com/office/officeart/2005/8/layout/hProcess7"/>
    <dgm:cxn modelId="{10F342D2-8F10-4641-9C2A-04BCC96EF8D9}" type="presParOf" srcId="{BFBD88A3-8255-C348-AFF6-B65E01586414}" destId="{2275B7C8-1C1C-854C-9223-E3B61DAD4C2A}" srcOrd="1" destOrd="0" presId="urn:microsoft.com/office/officeart/2005/8/layout/hProcess7"/>
    <dgm:cxn modelId="{AD2D4773-5D65-B240-9D7D-300546F2F534}" type="presParOf" srcId="{BFBD88A3-8255-C348-AFF6-B65E01586414}" destId="{BE763220-5B46-9E46-9451-86712BE9B333}" srcOrd="2" destOrd="0" presId="urn:microsoft.com/office/officeart/2005/8/layout/hProcess7"/>
    <dgm:cxn modelId="{B7EAE715-472A-7A41-AD73-B60C1827A26D}" type="presParOf" srcId="{EB520E8C-5CBE-8945-9B47-8C883EEF81AC}" destId="{9CF959C8-57DD-EF45-8FAA-886E7A887359}" srcOrd="5" destOrd="0" presId="urn:microsoft.com/office/officeart/2005/8/layout/hProcess7"/>
    <dgm:cxn modelId="{E86BD391-9400-0F46-A6F9-4AEB64CA81FE}" type="presParOf" srcId="{EB520E8C-5CBE-8945-9B47-8C883EEF81AC}" destId="{B8CDF02B-F161-FA40-A4C1-65F425A31E0A}" srcOrd="6" destOrd="0" presId="urn:microsoft.com/office/officeart/2005/8/layout/hProcess7"/>
    <dgm:cxn modelId="{718D9D00-B503-F64E-A4DC-C7D25337954F}" type="presParOf" srcId="{B8CDF02B-F161-FA40-A4C1-65F425A31E0A}" destId="{406B4132-1C33-F54C-960D-D58CF476DBED}" srcOrd="0" destOrd="0" presId="urn:microsoft.com/office/officeart/2005/8/layout/hProcess7"/>
    <dgm:cxn modelId="{817785BF-4CC8-3B4F-AA68-CAAC6AB24513}" type="presParOf" srcId="{B8CDF02B-F161-FA40-A4C1-65F425A31E0A}" destId="{583582B3-8FAB-B641-B491-9CE1A21434D4}" srcOrd="1" destOrd="0" presId="urn:microsoft.com/office/officeart/2005/8/layout/hProcess7"/>
    <dgm:cxn modelId="{0E3EF5F4-8D08-4D4B-A799-13B3BB0B384F}" type="presParOf" srcId="{B8CDF02B-F161-FA40-A4C1-65F425A31E0A}" destId="{8994AAC7-E5B9-6B40-A15E-53597EF5CEDA}" srcOrd="2" destOrd="0" presId="urn:microsoft.com/office/officeart/2005/8/layout/hProcess7"/>
    <dgm:cxn modelId="{52BF6FAE-9ADB-124E-A56B-D583B3B327B2}" type="presParOf" srcId="{EB520E8C-5CBE-8945-9B47-8C883EEF81AC}" destId="{ED57B6E7-C706-9646-98BD-1FE432522F69}" srcOrd="7" destOrd="0" presId="urn:microsoft.com/office/officeart/2005/8/layout/hProcess7"/>
    <dgm:cxn modelId="{E27FA1C1-6786-8B47-9907-928D76C1EAB8}" type="presParOf" srcId="{EB520E8C-5CBE-8945-9B47-8C883EEF81AC}" destId="{A6602F46-CB7A-7442-A36A-9FA0E2A5F395}" srcOrd="8" destOrd="0" presId="urn:microsoft.com/office/officeart/2005/8/layout/hProcess7"/>
    <dgm:cxn modelId="{189A7DDE-FFE4-1B44-802A-2E6DFFE37C0C}" type="presParOf" srcId="{A6602F46-CB7A-7442-A36A-9FA0E2A5F395}" destId="{8743931E-B2CB-9242-B00D-8F37BA09BEEA}" srcOrd="0" destOrd="0" presId="urn:microsoft.com/office/officeart/2005/8/layout/hProcess7"/>
    <dgm:cxn modelId="{1D5B6E48-C137-8640-96D6-5C25C80D7D87}" type="presParOf" srcId="{A6602F46-CB7A-7442-A36A-9FA0E2A5F395}" destId="{2DEA2A9C-E47E-4A45-9B60-C64B33300568}" srcOrd="1" destOrd="0" presId="urn:microsoft.com/office/officeart/2005/8/layout/hProcess7"/>
    <dgm:cxn modelId="{26E44390-8D94-C249-82A8-302FBAC642CD}" type="presParOf" srcId="{A6602F46-CB7A-7442-A36A-9FA0E2A5F395}" destId="{58BB9D34-1321-084D-B6EE-6607E1B2DAD0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D43BB-5ED7-7549-A616-29A5C7426648}">
      <dsp:nvSpPr>
        <dsp:cNvPr id="0" name=""/>
        <dsp:cNvSpPr/>
      </dsp:nvSpPr>
      <dsp:spPr>
        <a:xfrm>
          <a:off x="0" y="0"/>
          <a:ext cx="3881437" cy="388143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3E49BC-6593-DD4A-A42E-89837E487CE9}">
      <dsp:nvSpPr>
        <dsp:cNvPr id="0" name=""/>
        <dsp:cNvSpPr/>
      </dsp:nvSpPr>
      <dsp:spPr>
        <a:xfrm>
          <a:off x="1940718" y="0"/>
          <a:ext cx="6655593" cy="3881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Why are you here?</a:t>
          </a:r>
        </a:p>
      </dsp:txBody>
      <dsp:txXfrm>
        <a:off x="1940718" y="0"/>
        <a:ext cx="3327796" cy="1164433"/>
      </dsp:txXfrm>
    </dsp:sp>
    <dsp:sp modelId="{B03BB231-925B-A846-897A-466EC99FA658}">
      <dsp:nvSpPr>
        <dsp:cNvPr id="0" name=""/>
        <dsp:cNvSpPr/>
      </dsp:nvSpPr>
      <dsp:spPr>
        <a:xfrm>
          <a:off x="679252" y="1164433"/>
          <a:ext cx="2522931" cy="252293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846CEE-9ECE-334E-9495-F0988D0100FC}">
      <dsp:nvSpPr>
        <dsp:cNvPr id="0" name=""/>
        <dsp:cNvSpPr/>
      </dsp:nvSpPr>
      <dsp:spPr>
        <a:xfrm>
          <a:off x="1940718" y="1164433"/>
          <a:ext cx="6655593" cy="25229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How will this help?</a:t>
          </a:r>
        </a:p>
      </dsp:txBody>
      <dsp:txXfrm>
        <a:off x="1940718" y="1164433"/>
        <a:ext cx="3327796" cy="1164429"/>
      </dsp:txXfrm>
    </dsp:sp>
    <dsp:sp modelId="{19021747-1D80-2E4A-9204-62E70902DF10}">
      <dsp:nvSpPr>
        <dsp:cNvPr id="0" name=""/>
        <dsp:cNvSpPr/>
      </dsp:nvSpPr>
      <dsp:spPr>
        <a:xfrm>
          <a:off x="1358503" y="2328863"/>
          <a:ext cx="1164429" cy="116442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029025-2250-064A-A01C-D66763ABA6E3}">
      <dsp:nvSpPr>
        <dsp:cNvPr id="0" name=""/>
        <dsp:cNvSpPr/>
      </dsp:nvSpPr>
      <dsp:spPr>
        <a:xfrm>
          <a:off x="1940718" y="2328863"/>
          <a:ext cx="6655593" cy="116442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Why am I here?</a:t>
          </a:r>
        </a:p>
      </dsp:txBody>
      <dsp:txXfrm>
        <a:off x="1940718" y="2328863"/>
        <a:ext cx="3327796" cy="1164429"/>
      </dsp:txXfrm>
    </dsp:sp>
    <dsp:sp modelId="{DA424D76-6E11-E74F-A07E-3DA1E52B03AA}">
      <dsp:nvSpPr>
        <dsp:cNvPr id="0" name=""/>
        <dsp:cNvSpPr/>
      </dsp:nvSpPr>
      <dsp:spPr>
        <a:xfrm>
          <a:off x="5268515" y="0"/>
          <a:ext cx="3327796" cy="1164433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Overwhelmed and Unproductive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Busy &lt;&gt; Effective </a:t>
          </a:r>
        </a:p>
      </dsp:txBody>
      <dsp:txXfrm>
        <a:off x="5268515" y="0"/>
        <a:ext cx="3327796" cy="1164433"/>
      </dsp:txXfrm>
    </dsp:sp>
    <dsp:sp modelId="{C5D199A7-8D47-1D48-A3A5-BAFA5B1F205A}">
      <dsp:nvSpPr>
        <dsp:cNvPr id="0" name=""/>
        <dsp:cNvSpPr/>
      </dsp:nvSpPr>
      <dsp:spPr>
        <a:xfrm>
          <a:off x="5268515" y="1164433"/>
          <a:ext cx="3327796" cy="116442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Increase effectiveness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More confidence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Sustainability</a:t>
          </a:r>
        </a:p>
      </dsp:txBody>
      <dsp:txXfrm>
        <a:off x="5268515" y="1164433"/>
        <a:ext cx="3327796" cy="1164429"/>
      </dsp:txXfrm>
    </dsp:sp>
    <dsp:sp modelId="{4B091282-1D03-AE49-9FF6-7DC7ADEC6CA6}">
      <dsp:nvSpPr>
        <dsp:cNvPr id="0" name=""/>
        <dsp:cNvSpPr/>
      </dsp:nvSpPr>
      <dsp:spPr>
        <a:xfrm>
          <a:off x="5268515" y="2328863"/>
          <a:ext cx="3327796" cy="1164429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Actuary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Business owner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Human</a:t>
          </a:r>
        </a:p>
      </dsp:txBody>
      <dsp:txXfrm>
        <a:off x="5268515" y="2328863"/>
        <a:ext cx="3327796" cy="116442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C62D3-7C97-6E4D-B269-59C817E957CE}">
      <dsp:nvSpPr>
        <dsp:cNvPr id="0" name=""/>
        <dsp:cNvSpPr/>
      </dsp:nvSpPr>
      <dsp:spPr>
        <a:xfrm>
          <a:off x="662" y="0"/>
          <a:ext cx="2850518" cy="26558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Challenge</a:t>
          </a:r>
        </a:p>
      </dsp:txBody>
      <dsp:txXfrm rot="16200000">
        <a:off x="-803199" y="803861"/>
        <a:ext cx="2177827" cy="570103"/>
      </dsp:txXfrm>
    </dsp:sp>
    <dsp:sp modelId="{671AF4B5-99C5-8148-8B06-BB2C4F5C25C9}">
      <dsp:nvSpPr>
        <dsp:cNvPr id="0" name=""/>
        <dsp:cNvSpPr/>
      </dsp:nvSpPr>
      <dsp:spPr>
        <a:xfrm>
          <a:off x="570766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Wasted time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No progress</a:t>
          </a:r>
        </a:p>
      </dsp:txBody>
      <dsp:txXfrm>
        <a:off x="570766" y="0"/>
        <a:ext cx="2123636" cy="2655887"/>
      </dsp:txXfrm>
    </dsp:sp>
    <dsp:sp modelId="{E00E23E9-EDBA-D648-8F56-889C01EB2927}">
      <dsp:nvSpPr>
        <dsp:cNvPr id="0" name=""/>
        <dsp:cNvSpPr/>
      </dsp:nvSpPr>
      <dsp:spPr>
        <a:xfrm>
          <a:off x="2950948" y="0"/>
          <a:ext cx="2850518" cy="2655887"/>
        </a:xfrm>
        <a:prstGeom prst="roundRect">
          <a:avLst>
            <a:gd name="adj" fmla="val 5000"/>
          </a:avLst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Mindset</a:t>
          </a:r>
        </a:p>
      </dsp:txBody>
      <dsp:txXfrm rot="16200000">
        <a:off x="2147087" y="803861"/>
        <a:ext cx="2177827" cy="570103"/>
      </dsp:txXfrm>
    </dsp:sp>
    <dsp:sp modelId="{61B786F7-FABB-B04E-8F1B-903177B4BF12}">
      <dsp:nvSpPr>
        <dsp:cNvPr id="0" name=""/>
        <dsp:cNvSpPr/>
      </dsp:nvSpPr>
      <dsp:spPr>
        <a:xfrm rot="5400000">
          <a:off x="2770002" y="2063527"/>
          <a:ext cx="390397" cy="427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63220-5B46-9E46-9451-86712BE9B333}">
      <dsp:nvSpPr>
        <dsp:cNvPr id="0" name=""/>
        <dsp:cNvSpPr/>
      </dsp:nvSpPr>
      <dsp:spPr>
        <a:xfrm>
          <a:off x="3521052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Flexibility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Mindfulness</a:t>
          </a:r>
          <a:endParaRPr lang="en-US" sz="3200" kern="1200" dirty="0"/>
        </a:p>
      </dsp:txBody>
      <dsp:txXfrm>
        <a:off x="3521052" y="0"/>
        <a:ext cx="2123636" cy="2655887"/>
      </dsp:txXfrm>
    </dsp:sp>
    <dsp:sp modelId="{8743931E-B2CB-9242-B00D-8F37BA09BEEA}">
      <dsp:nvSpPr>
        <dsp:cNvPr id="0" name=""/>
        <dsp:cNvSpPr/>
      </dsp:nvSpPr>
      <dsp:spPr>
        <a:xfrm>
          <a:off x="5901235" y="0"/>
          <a:ext cx="2850518" cy="2655887"/>
        </a:xfrm>
        <a:prstGeom prst="roundRect">
          <a:avLst>
            <a:gd name="adj" fmla="val 5000"/>
          </a:avLst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Strategy/Tool</a:t>
          </a:r>
        </a:p>
      </dsp:txBody>
      <dsp:txXfrm rot="16200000">
        <a:off x="5097373" y="803861"/>
        <a:ext cx="2177827" cy="570103"/>
      </dsp:txXfrm>
    </dsp:sp>
    <dsp:sp modelId="{583582B3-8FAB-B641-B491-9CE1A21434D4}">
      <dsp:nvSpPr>
        <dsp:cNvPr id="0" name=""/>
        <dsp:cNvSpPr/>
      </dsp:nvSpPr>
      <dsp:spPr>
        <a:xfrm rot="5400000">
          <a:off x="5720289" y="2063527"/>
          <a:ext cx="390397" cy="427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B9D34-1321-084D-B6EE-6607E1B2DAD0}">
      <dsp:nvSpPr>
        <dsp:cNvPr id="0" name=""/>
        <dsp:cNvSpPr/>
      </dsp:nvSpPr>
      <dsp:spPr>
        <a:xfrm>
          <a:off x="6471338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Verbs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Theme days</a:t>
          </a:r>
          <a:endParaRPr lang="en-US" sz="3200" kern="1200" dirty="0"/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6471338" y="0"/>
        <a:ext cx="2123636" cy="265588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C62D3-7C97-6E4D-B269-59C817E957CE}">
      <dsp:nvSpPr>
        <dsp:cNvPr id="0" name=""/>
        <dsp:cNvSpPr/>
      </dsp:nvSpPr>
      <dsp:spPr>
        <a:xfrm>
          <a:off x="662" y="0"/>
          <a:ext cx="2850518" cy="26558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Challenge</a:t>
          </a:r>
        </a:p>
      </dsp:txBody>
      <dsp:txXfrm rot="16200000">
        <a:off x="-803199" y="803861"/>
        <a:ext cx="2177827" cy="570103"/>
      </dsp:txXfrm>
    </dsp:sp>
    <dsp:sp modelId="{671AF4B5-99C5-8148-8B06-BB2C4F5C25C9}">
      <dsp:nvSpPr>
        <dsp:cNvPr id="0" name=""/>
        <dsp:cNvSpPr/>
      </dsp:nvSpPr>
      <dsp:spPr>
        <a:xfrm>
          <a:off x="570766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3731" rIns="0" bIns="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________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________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900" kern="1200" dirty="0"/>
        </a:p>
      </dsp:txBody>
      <dsp:txXfrm>
        <a:off x="570766" y="0"/>
        <a:ext cx="2123636" cy="2655887"/>
      </dsp:txXfrm>
    </dsp:sp>
    <dsp:sp modelId="{E00E23E9-EDBA-D648-8F56-889C01EB2927}">
      <dsp:nvSpPr>
        <dsp:cNvPr id="0" name=""/>
        <dsp:cNvSpPr/>
      </dsp:nvSpPr>
      <dsp:spPr>
        <a:xfrm>
          <a:off x="2950948" y="0"/>
          <a:ext cx="2850518" cy="2655887"/>
        </a:xfrm>
        <a:prstGeom prst="roundRect">
          <a:avLst>
            <a:gd name="adj" fmla="val 5000"/>
          </a:avLst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Mindset</a:t>
          </a:r>
        </a:p>
      </dsp:txBody>
      <dsp:txXfrm rot="16200000">
        <a:off x="2147087" y="803861"/>
        <a:ext cx="2177827" cy="570103"/>
      </dsp:txXfrm>
    </dsp:sp>
    <dsp:sp modelId="{61B786F7-FABB-B04E-8F1B-903177B4BF12}">
      <dsp:nvSpPr>
        <dsp:cNvPr id="0" name=""/>
        <dsp:cNvSpPr/>
      </dsp:nvSpPr>
      <dsp:spPr>
        <a:xfrm rot="5400000">
          <a:off x="2770002" y="2063527"/>
          <a:ext cx="390397" cy="427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63220-5B46-9E46-9451-86712BE9B333}">
      <dsp:nvSpPr>
        <dsp:cNvPr id="0" name=""/>
        <dsp:cNvSpPr/>
      </dsp:nvSpPr>
      <dsp:spPr>
        <a:xfrm>
          <a:off x="3521052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3731" rIns="0" bIns="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________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________</a:t>
          </a:r>
        </a:p>
      </dsp:txBody>
      <dsp:txXfrm>
        <a:off x="3521052" y="0"/>
        <a:ext cx="2123636" cy="2655887"/>
      </dsp:txXfrm>
    </dsp:sp>
    <dsp:sp modelId="{8743931E-B2CB-9242-B00D-8F37BA09BEEA}">
      <dsp:nvSpPr>
        <dsp:cNvPr id="0" name=""/>
        <dsp:cNvSpPr/>
      </dsp:nvSpPr>
      <dsp:spPr>
        <a:xfrm>
          <a:off x="5901235" y="0"/>
          <a:ext cx="2850518" cy="2655887"/>
        </a:xfrm>
        <a:prstGeom prst="roundRect">
          <a:avLst>
            <a:gd name="adj" fmla="val 5000"/>
          </a:avLst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Strategy/Tool</a:t>
          </a:r>
        </a:p>
      </dsp:txBody>
      <dsp:txXfrm rot="16200000">
        <a:off x="5097373" y="803861"/>
        <a:ext cx="2177827" cy="570103"/>
      </dsp:txXfrm>
    </dsp:sp>
    <dsp:sp modelId="{583582B3-8FAB-B641-B491-9CE1A21434D4}">
      <dsp:nvSpPr>
        <dsp:cNvPr id="0" name=""/>
        <dsp:cNvSpPr/>
      </dsp:nvSpPr>
      <dsp:spPr>
        <a:xfrm rot="5400000">
          <a:off x="5720289" y="2063527"/>
          <a:ext cx="390397" cy="427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B9D34-1321-084D-B6EE-6607E1B2DAD0}">
      <dsp:nvSpPr>
        <dsp:cNvPr id="0" name=""/>
        <dsp:cNvSpPr/>
      </dsp:nvSpPr>
      <dsp:spPr>
        <a:xfrm>
          <a:off x="6471338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33731" rIns="0" bIns="0" numCol="1" spcCol="1270" anchor="t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________</a:t>
          </a:r>
        </a:p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________</a:t>
          </a:r>
        </a:p>
      </dsp:txBody>
      <dsp:txXfrm>
        <a:off x="6471338" y="0"/>
        <a:ext cx="2123636" cy="265588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D5AF46-C2FA-064A-A366-AEC70635323B}">
      <dsp:nvSpPr>
        <dsp:cNvPr id="0" name=""/>
        <dsp:cNvSpPr/>
      </dsp:nvSpPr>
      <dsp:spPr>
        <a:xfrm rot="5400000">
          <a:off x="-449004" y="449004"/>
          <a:ext cx="2993361" cy="209535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000" kern="1200" dirty="0"/>
            <a:t>Vision</a:t>
          </a:r>
        </a:p>
      </dsp:txBody>
      <dsp:txXfrm rot="-5400000">
        <a:off x="1" y="1047677"/>
        <a:ext cx="2095353" cy="898008"/>
      </dsp:txXfrm>
    </dsp:sp>
    <dsp:sp modelId="{822FD19C-6C8B-9844-929A-D226DF94760A}">
      <dsp:nvSpPr>
        <dsp:cNvPr id="0" name=""/>
        <dsp:cNvSpPr/>
      </dsp:nvSpPr>
      <dsp:spPr>
        <a:xfrm rot="5400000">
          <a:off x="4373167" y="-2277814"/>
          <a:ext cx="1945685" cy="65013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/>
            <a:t>Your unique challenge</a:t>
          </a:r>
        </a:p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/>
            <a:t>Clarify where want to go</a:t>
          </a:r>
          <a:endParaRPr lang="en-US" sz="5200" kern="1200" dirty="0"/>
        </a:p>
      </dsp:txBody>
      <dsp:txXfrm rot="-5400000">
        <a:off x="2095354" y="94980"/>
        <a:ext cx="6406332" cy="175572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B6053F-3FE1-0348-AB84-E9F1A4BA634A}">
      <dsp:nvSpPr>
        <dsp:cNvPr id="0" name=""/>
        <dsp:cNvSpPr/>
      </dsp:nvSpPr>
      <dsp:spPr>
        <a:xfrm rot="5400000">
          <a:off x="-201668" y="205164"/>
          <a:ext cx="1344470" cy="94113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Vision</a:t>
          </a:r>
          <a:endParaRPr lang="en-US" sz="1400" kern="1200" dirty="0"/>
        </a:p>
      </dsp:txBody>
      <dsp:txXfrm rot="-5400000">
        <a:off x="-2" y="474069"/>
        <a:ext cx="941139" cy="403331"/>
      </dsp:txXfrm>
    </dsp:sp>
    <dsp:sp modelId="{B2C01C78-A4B2-894F-9EE8-0E686441D242}">
      <dsp:nvSpPr>
        <dsp:cNvPr id="0" name=""/>
        <dsp:cNvSpPr/>
      </dsp:nvSpPr>
      <dsp:spPr>
        <a:xfrm rot="5400000">
          <a:off x="3263269" y="-2318638"/>
          <a:ext cx="873906" cy="55181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Your unique challenge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Clarify where want to go</a:t>
          </a:r>
        </a:p>
      </dsp:txBody>
      <dsp:txXfrm rot="-5400000">
        <a:off x="941132" y="46160"/>
        <a:ext cx="5475520" cy="788584"/>
      </dsp:txXfrm>
    </dsp:sp>
    <dsp:sp modelId="{0DBEDA4C-B4A5-7D41-B520-8EC4FFAFE7BF}">
      <dsp:nvSpPr>
        <dsp:cNvPr id="0" name=""/>
        <dsp:cNvSpPr/>
      </dsp:nvSpPr>
      <dsp:spPr>
        <a:xfrm rot="5400000">
          <a:off x="-201672" y="1404092"/>
          <a:ext cx="1344470" cy="9411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Challenge</a:t>
          </a:r>
          <a:endParaRPr lang="en-US" sz="1400" kern="1200" dirty="0"/>
        </a:p>
      </dsp:txBody>
      <dsp:txXfrm rot="-5400000">
        <a:off x="-1" y="1672987"/>
        <a:ext cx="941129" cy="403341"/>
      </dsp:txXfrm>
    </dsp:sp>
    <dsp:sp modelId="{FFCF213D-E6D2-2C43-82E2-7B58E1956E61}">
      <dsp:nvSpPr>
        <dsp:cNvPr id="0" name=""/>
        <dsp:cNvSpPr/>
      </dsp:nvSpPr>
      <dsp:spPr>
        <a:xfrm rot="5400000">
          <a:off x="3263264" y="-1119716"/>
          <a:ext cx="873906" cy="55181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Self assessment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Current belief</a:t>
          </a:r>
        </a:p>
      </dsp:txBody>
      <dsp:txXfrm rot="-5400000">
        <a:off x="941127" y="1245082"/>
        <a:ext cx="5475520" cy="788584"/>
      </dsp:txXfrm>
    </dsp:sp>
    <dsp:sp modelId="{FA07D275-A947-2744-BB20-D536F8953793}">
      <dsp:nvSpPr>
        <dsp:cNvPr id="0" name=""/>
        <dsp:cNvSpPr/>
      </dsp:nvSpPr>
      <dsp:spPr>
        <a:xfrm rot="5400000">
          <a:off x="-201672" y="2603015"/>
          <a:ext cx="1344470" cy="9411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Mindset</a:t>
          </a:r>
        </a:p>
      </dsp:txBody>
      <dsp:txXfrm rot="-5400000">
        <a:off x="-1" y="2871910"/>
        <a:ext cx="941129" cy="403341"/>
      </dsp:txXfrm>
    </dsp:sp>
    <dsp:sp modelId="{DB8A9E93-6ACD-EF42-B3B2-988B4497EC25}">
      <dsp:nvSpPr>
        <dsp:cNvPr id="0" name=""/>
        <dsp:cNvSpPr/>
      </dsp:nvSpPr>
      <dsp:spPr>
        <a:xfrm rot="5400000">
          <a:off x="3263264" y="79206"/>
          <a:ext cx="873906" cy="55181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Change internal dialogue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Accept discomfort</a:t>
          </a:r>
        </a:p>
      </dsp:txBody>
      <dsp:txXfrm rot="-5400000">
        <a:off x="941127" y="2444005"/>
        <a:ext cx="5475520" cy="788584"/>
      </dsp:txXfrm>
    </dsp:sp>
    <dsp:sp modelId="{F067E178-5466-0446-8B5F-14106FFEF9FD}">
      <dsp:nvSpPr>
        <dsp:cNvPr id="0" name=""/>
        <dsp:cNvSpPr/>
      </dsp:nvSpPr>
      <dsp:spPr>
        <a:xfrm rot="5400000">
          <a:off x="-201672" y="3801937"/>
          <a:ext cx="1344470" cy="94112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Strategy</a:t>
          </a:r>
          <a:endParaRPr lang="en-US" sz="2200" kern="1200" dirty="0"/>
        </a:p>
      </dsp:txBody>
      <dsp:txXfrm rot="-5400000">
        <a:off x="-1" y="4070832"/>
        <a:ext cx="941129" cy="403341"/>
      </dsp:txXfrm>
    </dsp:sp>
    <dsp:sp modelId="{209135BD-1D24-2945-B2D8-F1085E43EF91}">
      <dsp:nvSpPr>
        <dsp:cNvPr id="0" name=""/>
        <dsp:cNvSpPr/>
      </dsp:nvSpPr>
      <dsp:spPr>
        <a:xfrm rot="5400000">
          <a:off x="3263264" y="1278129"/>
          <a:ext cx="873906" cy="551818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Commit to experiment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Repeat</a:t>
          </a:r>
        </a:p>
      </dsp:txBody>
      <dsp:txXfrm rot="-5400000">
        <a:off x="941127" y="3642928"/>
        <a:ext cx="5475520" cy="78858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6A398-D604-124B-A513-3C3F248A6754}">
      <dsp:nvSpPr>
        <dsp:cNvPr id="0" name=""/>
        <dsp:cNvSpPr/>
      </dsp:nvSpPr>
      <dsp:spPr>
        <a:xfrm rot="10800000">
          <a:off x="1069023" y="226"/>
          <a:ext cx="3719235" cy="5288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228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 err="1"/>
            <a:t>www.linkedin.com</a:t>
          </a:r>
          <a:r>
            <a:rPr lang="en-US" sz="1800" b="0" i="0" kern="1200" dirty="0"/>
            <a:t>/in/</a:t>
          </a:r>
          <a:r>
            <a:rPr lang="en-US" sz="1800" b="0" i="0" kern="1200" dirty="0" err="1"/>
            <a:t>areebly</a:t>
          </a:r>
          <a:endParaRPr lang="en-US" sz="1800" kern="1200" dirty="0"/>
        </a:p>
      </dsp:txBody>
      <dsp:txXfrm rot="10800000">
        <a:off x="1201246" y="226"/>
        <a:ext cx="3587012" cy="528893"/>
      </dsp:txXfrm>
    </dsp:sp>
    <dsp:sp modelId="{4F27F4F0-FD44-A94F-849F-1E56107E020F}">
      <dsp:nvSpPr>
        <dsp:cNvPr id="0" name=""/>
        <dsp:cNvSpPr/>
      </dsp:nvSpPr>
      <dsp:spPr>
        <a:xfrm>
          <a:off x="804576" y="226"/>
          <a:ext cx="528893" cy="52889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AE813E-E271-5F46-AFC6-D44E741B0A4F}">
      <dsp:nvSpPr>
        <dsp:cNvPr id="0" name=""/>
        <dsp:cNvSpPr/>
      </dsp:nvSpPr>
      <dsp:spPr>
        <a:xfrm rot="10800000">
          <a:off x="1069023" y="661343"/>
          <a:ext cx="3719235" cy="5288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228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/>
            <a:t>aree@areebly.com</a:t>
          </a:r>
          <a:endParaRPr lang="en-US" sz="1800" kern="1200" dirty="0"/>
        </a:p>
      </dsp:txBody>
      <dsp:txXfrm rot="10800000">
        <a:off x="1201246" y="661343"/>
        <a:ext cx="3587012" cy="528893"/>
      </dsp:txXfrm>
    </dsp:sp>
    <dsp:sp modelId="{18DCD629-F0F0-1D4E-9132-61EE1B52EE5E}">
      <dsp:nvSpPr>
        <dsp:cNvPr id="0" name=""/>
        <dsp:cNvSpPr/>
      </dsp:nvSpPr>
      <dsp:spPr>
        <a:xfrm>
          <a:off x="804576" y="661343"/>
          <a:ext cx="528893" cy="52889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6A706B-D113-8D40-977A-5099F5C4F5FB}">
      <dsp:nvSpPr>
        <dsp:cNvPr id="0" name=""/>
        <dsp:cNvSpPr/>
      </dsp:nvSpPr>
      <dsp:spPr>
        <a:xfrm rot="10800000">
          <a:off x="1069023" y="1322460"/>
          <a:ext cx="3719235" cy="528893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228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The Sustainable Brain</a:t>
          </a:r>
        </a:p>
      </dsp:txBody>
      <dsp:txXfrm rot="10800000">
        <a:off x="1201246" y="1322460"/>
        <a:ext cx="3587012" cy="528893"/>
      </dsp:txXfrm>
    </dsp:sp>
    <dsp:sp modelId="{4F35A37B-42D5-3842-8BFD-439239B84DE9}">
      <dsp:nvSpPr>
        <dsp:cNvPr id="0" name=""/>
        <dsp:cNvSpPr/>
      </dsp:nvSpPr>
      <dsp:spPr>
        <a:xfrm>
          <a:off x="804576" y="1322460"/>
          <a:ext cx="528893" cy="528893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6BF3B-791D-2344-9996-780824294758}">
      <dsp:nvSpPr>
        <dsp:cNvPr id="0" name=""/>
        <dsp:cNvSpPr/>
      </dsp:nvSpPr>
      <dsp:spPr>
        <a:xfrm>
          <a:off x="41" y="87881"/>
          <a:ext cx="4016928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Time Management</a:t>
          </a:r>
          <a:endParaRPr lang="en-US" sz="3000" kern="1200" dirty="0"/>
        </a:p>
      </dsp:txBody>
      <dsp:txXfrm>
        <a:off x="41" y="87881"/>
        <a:ext cx="4016928" cy="864000"/>
      </dsp:txXfrm>
    </dsp:sp>
    <dsp:sp modelId="{B476C9BA-A710-5944-8234-AE7F44BD5EDE}">
      <dsp:nvSpPr>
        <dsp:cNvPr id="0" name=""/>
        <dsp:cNvSpPr/>
      </dsp:nvSpPr>
      <dsp:spPr>
        <a:xfrm>
          <a:off x="41" y="951881"/>
          <a:ext cx="4016928" cy="22234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Personal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Efficiency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Sustainability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Daily</a:t>
          </a:r>
        </a:p>
      </dsp:txBody>
      <dsp:txXfrm>
        <a:off x="41" y="951881"/>
        <a:ext cx="4016928" cy="2223450"/>
      </dsp:txXfrm>
    </dsp:sp>
    <dsp:sp modelId="{816D85F2-ADFC-C44D-B71C-96C26A5FF6EE}">
      <dsp:nvSpPr>
        <dsp:cNvPr id="0" name=""/>
        <dsp:cNvSpPr/>
      </dsp:nvSpPr>
      <dsp:spPr>
        <a:xfrm>
          <a:off x="4579341" y="87881"/>
          <a:ext cx="4016928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Project Management</a:t>
          </a:r>
        </a:p>
      </dsp:txBody>
      <dsp:txXfrm>
        <a:off x="4579341" y="87881"/>
        <a:ext cx="4016928" cy="864000"/>
      </dsp:txXfrm>
    </dsp:sp>
    <dsp:sp modelId="{55200F0B-CC2B-9C49-B3D1-35458D1C9AFE}">
      <dsp:nvSpPr>
        <dsp:cNvPr id="0" name=""/>
        <dsp:cNvSpPr/>
      </dsp:nvSpPr>
      <dsp:spPr>
        <a:xfrm>
          <a:off x="4579341" y="951881"/>
          <a:ext cx="4016928" cy="22234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Team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Execution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Collaboration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Defined time</a:t>
          </a:r>
        </a:p>
      </dsp:txBody>
      <dsp:txXfrm>
        <a:off x="4579341" y="951881"/>
        <a:ext cx="4016928" cy="22234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96BF3B-791D-2344-9996-780824294758}">
      <dsp:nvSpPr>
        <dsp:cNvPr id="0" name=""/>
        <dsp:cNvSpPr/>
      </dsp:nvSpPr>
      <dsp:spPr>
        <a:xfrm>
          <a:off x="41" y="87881"/>
          <a:ext cx="4016928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Time Management</a:t>
          </a:r>
        </a:p>
      </dsp:txBody>
      <dsp:txXfrm>
        <a:off x="41" y="87881"/>
        <a:ext cx="4016928" cy="864000"/>
      </dsp:txXfrm>
    </dsp:sp>
    <dsp:sp modelId="{B476C9BA-A710-5944-8234-AE7F44BD5EDE}">
      <dsp:nvSpPr>
        <dsp:cNvPr id="0" name=""/>
        <dsp:cNvSpPr/>
      </dsp:nvSpPr>
      <dsp:spPr>
        <a:xfrm>
          <a:off x="41" y="951881"/>
          <a:ext cx="4016928" cy="22234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Personal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Efficiency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Sustainability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Daily</a:t>
          </a:r>
        </a:p>
      </dsp:txBody>
      <dsp:txXfrm>
        <a:off x="41" y="951881"/>
        <a:ext cx="4016928" cy="2223450"/>
      </dsp:txXfrm>
    </dsp:sp>
    <dsp:sp modelId="{816D85F2-ADFC-C44D-B71C-96C26A5FF6EE}">
      <dsp:nvSpPr>
        <dsp:cNvPr id="0" name=""/>
        <dsp:cNvSpPr/>
      </dsp:nvSpPr>
      <dsp:spPr>
        <a:xfrm>
          <a:off x="4579341" y="87881"/>
          <a:ext cx="4016928" cy="864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Project Management</a:t>
          </a:r>
        </a:p>
      </dsp:txBody>
      <dsp:txXfrm>
        <a:off x="4579341" y="87881"/>
        <a:ext cx="4016928" cy="864000"/>
      </dsp:txXfrm>
    </dsp:sp>
    <dsp:sp modelId="{55200F0B-CC2B-9C49-B3D1-35458D1C9AFE}">
      <dsp:nvSpPr>
        <dsp:cNvPr id="0" name=""/>
        <dsp:cNvSpPr/>
      </dsp:nvSpPr>
      <dsp:spPr>
        <a:xfrm>
          <a:off x="4579341" y="951881"/>
          <a:ext cx="4016928" cy="222345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Team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Execution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Quality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 dirty="0"/>
            <a:t>Defined window</a:t>
          </a:r>
        </a:p>
      </dsp:txBody>
      <dsp:txXfrm>
        <a:off x="4579341" y="951881"/>
        <a:ext cx="4016928" cy="22234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6BCB4-7FDA-DF41-BD9F-935D6C3BBBAD}">
      <dsp:nvSpPr>
        <dsp:cNvPr id="0" name=""/>
        <dsp:cNvSpPr/>
      </dsp:nvSpPr>
      <dsp:spPr>
        <a:xfrm rot="10800000">
          <a:off x="1639269" y="305"/>
          <a:ext cx="5716784" cy="7973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592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Growth and Learning</a:t>
          </a:r>
        </a:p>
      </dsp:txBody>
      <dsp:txXfrm rot="10800000">
        <a:off x="1838597" y="305"/>
        <a:ext cx="5517456" cy="797311"/>
      </dsp:txXfrm>
    </dsp:sp>
    <dsp:sp modelId="{D4266E5B-6AF5-4043-9B0D-1FAFCB28B62F}">
      <dsp:nvSpPr>
        <dsp:cNvPr id="0" name=""/>
        <dsp:cNvSpPr/>
      </dsp:nvSpPr>
      <dsp:spPr>
        <a:xfrm>
          <a:off x="1240613" y="305"/>
          <a:ext cx="797311" cy="79731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A92111-50E4-A64D-92B2-AED0AFCFCB6F}">
      <dsp:nvSpPr>
        <dsp:cNvPr id="0" name=""/>
        <dsp:cNvSpPr/>
      </dsp:nvSpPr>
      <dsp:spPr>
        <a:xfrm rot="10800000">
          <a:off x="1639269" y="1035620"/>
          <a:ext cx="5716784" cy="7973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592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Flexibility and Adaptability</a:t>
          </a:r>
        </a:p>
      </dsp:txBody>
      <dsp:txXfrm rot="10800000">
        <a:off x="1838597" y="1035620"/>
        <a:ext cx="5517456" cy="797311"/>
      </dsp:txXfrm>
    </dsp:sp>
    <dsp:sp modelId="{901470F5-4071-4D46-BCD2-188051B8E053}">
      <dsp:nvSpPr>
        <dsp:cNvPr id="0" name=""/>
        <dsp:cNvSpPr/>
      </dsp:nvSpPr>
      <dsp:spPr>
        <a:xfrm>
          <a:off x="1240613" y="1035620"/>
          <a:ext cx="797311" cy="79731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BD1C2-16B1-8C40-A0E1-7356EB2815BA}">
      <dsp:nvSpPr>
        <dsp:cNvPr id="0" name=""/>
        <dsp:cNvSpPr/>
      </dsp:nvSpPr>
      <dsp:spPr>
        <a:xfrm rot="10800000">
          <a:off x="1639269" y="2070935"/>
          <a:ext cx="5716784" cy="7973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592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Mindfulness and Awareness</a:t>
          </a:r>
        </a:p>
      </dsp:txBody>
      <dsp:txXfrm rot="10800000">
        <a:off x="1838597" y="2070935"/>
        <a:ext cx="5517456" cy="797311"/>
      </dsp:txXfrm>
    </dsp:sp>
    <dsp:sp modelId="{FBAB4A36-1D72-F94A-91CD-9D0C13A70375}">
      <dsp:nvSpPr>
        <dsp:cNvPr id="0" name=""/>
        <dsp:cNvSpPr/>
      </dsp:nvSpPr>
      <dsp:spPr>
        <a:xfrm>
          <a:off x="1240613" y="2070935"/>
          <a:ext cx="797311" cy="79731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75905-71CF-0D4C-A1EB-405488D9C019}">
      <dsp:nvSpPr>
        <dsp:cNvPr id="0" name=""/>
        <dsp:cNvSpPr/>
      </dsp:nvSpPr>
      <dsp:spPr>
        <a:xfrm rot="10800000">
          <a:off x="1639269" y="3106250"/>
          <a:ext cx="5716784" cy="79731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1592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Connection</a:t>
          </a:r>
        </a:p>
      </dsp:txBody>
      <dsp:txXfrm rot="10800000">
        <a:off x="1838597" y="3106250"/>
        <a:ext cx="5517456" cy="797311"/>
      </dsp:txXfrm>
    </dsp:sp>
    <dsp:sp modelId="{8FE0FC56-D26D-2C4A-A166-57A3775DA878}">
      <dsp:nvSpPr>
        <dsp:cNvPr id="0" name=""/>
        <dsp:cNvSpPr/>
      </dsp:nvSpPr>
      <dsp:spPr>
        <a:xfrm>
          <a:off x="1240613" y="3106250"/>
          <a:ext cx="797311" cy="79731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17C594-482E-2B4F-AA48-1C4BB4344AF9}">
      <dsp:nvSpPr>
        <dsp:cNvPr id="0" name=""/>
        <dsp:cNvSpPr/>
      </dsp:nvSpPr>
      <dsp:spPr>
        <a:xfrm>
          <a:off x="2303574" y="3416"/>
          <a:ext cx="2191142" cy="8764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Letters </a:t>
          </a:r>
        </a:p>
      </dsp:txBody>
      <dsp:txXfrm>
        <a:off x="2741803" y="3416"/>
        <a:ext cx="1314685" cy="876457"/>
      </dsp:txXfrm>
    </dsp:sp>
    <dsp:sp modelId="{6BF45CDC-E697-4946-985B-80529B4EFDCC}">
      <dsp:nvSpPr>
        <dsp:cNvPr id="0" name=""/>
        <dsp:cNvSpPr/>
      </dsp:nvSpPr>
      <dsp:spPr>
        <a:xfrm>
          <a:off x="4209868" y="13534"/>
          <a:ext cx="2083225" cy="85621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Not the end of the road</a:t>
          </a:r>
        </a:p>
      </dsp:txBody>
      <dsp:txXfrm>
        <a:off x="4637978" y="13534"/>
        <a:ext cx="1227006" cy="856219"/>
      </dsp:txXfrm>
    </dsp:sp>
    <dsp:sp modelId="{75C34B2C-1D2F-C140-89DF-AE044E3B7B02}">
      <dsp:nvSpPr>
        <dsp:cNvPr id="0" name=""/>
        <dsp:cNvSpPr/>
      </dsp:nvSpPr>
      <dsp:spPr>
        <a:xfrm>
          <a:off x="2303574" y="1002577"/>
          <a:ext cx="2191142" cy="8764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Bigger roles</a:t>
          </a:r>
        </a:p>
      </dsp:txBody>
      <dsp:txXfrm>
        <a:off x="2741803" y="1002577"/>
        <a:ext cx="1314685" cy="876457"/>
      </dsp:txXfrm>
    </dsp:sp>
    <dsp:sp modelId="{74823B07-BEFC-8641-A62A-320C44D794D4}">
      <dsp:nvSpPr>
        <dsp:cNvPr id="0" name=""/>
        <dsp:cNvSpPr/>
      </dsp:nvSpPr>
      <dsp:spPr>
        <a:xfrm>
          <a:off x="4209868" y="1012696"/>
          <a:ext cx="2083225" cy="85621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Continuous learning</a:t>
          </a:r>
        </a:p>
      </dsp:txBody>
      <dsp:txXfrm>
        <a:off x="4637978" y="1012696"/>
        <a:ext cx="1227006" cy="856219"/>
      </dsp:txXfrm>
    </dsp:sp>
    <dsp:sp modelId="{F281F9E6-B36C-6549-B272-8FC28A1B43D7}">
      <dsp:nvSpPr>
        <dsp:cNvPr id="0" name=""/>
        <dsp:cNvSpPr/>
      </dsp:nvSpPr>
      <dsp:spPr>
        <a:xfrm>
          <a:off x="2303574" y="2001738"/>
          <a:ext cx="2191142" cy="8764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Age</a:t>
          </a:r>
        </a:p>
      </dsp:txBody>
      <dsp:txXfrm>
        <a:off x="2741803" y="2001738"/>
        <a:ext cx="1314685" cy="876457"/>
      </dsp:txXfrm>
    </dsp:sp>
    <dsp:sp modelId="{312A323A-2EF2-B94A-9AB4-383788A636AD}">
      <dsp:nvSpPr>
        <dsp:cNvPr id="0" name=""/>
        <dsp:cNvSpPr/>
      </dsp:nvSpPr>
      <dsp:spPr>
        <a:xfrm>
          <a:off x="4209868" y="2011857"/>
          <a:ext cx="2083225" cy="85621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Lifelong learning</a:t>
          </a:r>
        </a:p>
      </dsp:txBody>
      <dsp:txXfrm>
        <a:off x="4637978" y="2011857"/>
        <a:ext cx="1227006" cy="856219"/>
      </dsp:txXfrm>
    </dsp:sp>
    <dsp:sp modelId="{714F20E4-6F80-0F46-B875-4B8033AFA369}">
      <dsp:nvSpPr>
        <dsp:cNvPr id="0" name=""/>
        <dsp:cNvSpPr/>
      </dsp:nvSpPr>
      <dsp:spPr>
        <a:xfrm>
          <a:off x="2303574" y="3000899"/>
          <a:ext cx="2191142" cy="87645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19685" rIns="0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Simple</a:t>
          </a:r>
        </a:p>
      </dsp:txBody>
      <dsp:txXfrm>
        <a:off x="2741803" y="3000899"/>
        <a:ext cx="1314685" cy="876457"/>
      </dsp:txXfrm>
    </dsp:sp>
    <dsp:sp modelId="{FF9BC803-9DAE-E449-9E34-A818FFFB4985}">
      <dsp:nvSpPr>
        <dsp:cNvPr id="0" name=""/>
        <dsp:cNvSpPr/>
      </dsp:nvSpPr>
      <dsp:spPr>
        <a:xfrm>
          <a:off x="4209868" y="3011018"/>
          <a:ext cx="2083225" cy="856219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Not Easy</a:t>
          </a:r>
        </a:p>
      </dsp:txBody>
      <dsp:txXfrm>
        <a:off x="4637978" y="3011018"/>
        <a:ext cx="1227006" cy="8562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20169-3439-CC4B-A624-FC1E26BD85AC}">
      <dsp:nvSpPr>
        <dsp:cNvPr id="0" name=""/>
        <dsp:cNvSpPr/>
      </dsp:nvSpPr>
      <dsp:spPr>
        <a:xfrm>
          <a:off x="644750" y="0"/>
          <a:ext cx="7307167" cy="388077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2DEAD-F2D1-F74C-8B0B-0FE4B53AE61E}">
      <dsp:nvSpPr>
        <dsp:cNvPr id="0" name=""/>
        <dsp:cNvSpPr/>
      </dsp:nvSpPr>
      <dsp:spPr>
        <a:xfrm>
          <a:off x="3777" y="1164231"/>
          <a:ext cx="1651752" cy="15523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Question beliefs</a:t>
          </a:r>
        </a:p>
      </dsp:txBody>
      <dsp:txXfrm>
        <a:off x="79554" y="1240008"/>
        <a:ext cx="1500198" cy="1400755"/>
      </dsp:txXfrm>
    </dsp:sp>
    <dsp:sp modelId="{27FA91F0-F119-CF4D-A79A-66B36C47E784}">
      <dsp:nvSpPr>
        <dsp:cNvPr id="0" name=""/>
        <dsp:cNvSpPr/>
      </dsp:nvSpPr>
      <dsp:spPr>
        <a:xfrm>
          <a:off x="1738117" y="1164231"/>
          <a:ext cx="1651752" cy="1552309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Change self-talk</a:t>
          </a:r>
        </a:p>
      </dsp:txBody>
      <dsp:txXfrm>
        <a:off x="1813894" y="1240008"/>
        <a:ext cx="1500198" cy="1400755"/>
      </dsp:txXfrm>
    </dsp:sp>
    <dsp:sp modelId="{9FC766B5-6C60-2F4A-A6C8-D5A2C24CB6D3}">
      <dsp:nvSpPr>
        <dsp:cNvPr id="0" name=""/>
        <dsp:cNvSpPr/>
      </dsp:nvSpPr>
      <dsp:spPr>
        <a:xfrm>
          <a:off x="3472457" y="1164231"/>
          <a:ext cx="1651752" cy="1552309"/>
        </a:xfrm>
        <a:prstGeom prst="roundRect">
          <a:avLst/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Embrace fear/discomfort</a:t>
          </a:r>
        </a:p>
      </dsp:txBody>
      <dsp:txXfrm>
        <a:off x="3548234" y="1240008"/>
        <a:ext cx="1500198" cy="1400755"/>
      </dsp:txXfrm>
    </dsp:sp>
    <dsp:sp modelId="{08102E39-C410-6249-A3FD-426C2F47CD09}">
      <dsp:nvSpPr>
        <dsp:cNvPr id="0" name=""/>
        <dsp:cNvSpPr/>
      </dsp:nvSpPr>
      <dsp:spPr>
        <a:xfrm>
          <a:off x="5206797" y="1164231"/>
          <a:ext cx="1651752" cy="1552309"/>
        </a:xfrm>
        <a:prstGeom prst="roundRec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Create environment</a:t>
          </a:r>
        </a:p>
      </dsp:txBody>
      <dsp:txXfrm>
        <a:off x="5282574" y="1240008"/>
        <a:ext cx="1500198" cy="1400755"/>
      </dsp:txXfrm>
    </dsp:sp>
    <dsp:sp modelId="{73C0CF59-C88B-CB46-9319-C8DA5F1B5FF7}">
      <dsp:nvSpPr>
        <dsp:cNvPr id="0" name=""/>
        <dsp:cNvSpPr/>
      </dsp:nvSpPr>
      <dsp:spPr>
        <a:xfrm>
          <a:off x="6941137" y="1164231"/>
          <a:ext cx="1651752" cy="1552309"/>
        </a:xfrm>
        <a:prstGeom prst="roundRect">
          <a:avLst/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Take action</a:t>
          </a:r>
        </a:p>
      </dsp:txBody>
      <dsp:txXfrm>
        <a:off x="7016914" y="1240008"/>
        <a:ext cx="1500198" cy="140075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C62D3-7C97-6E4D-B269-59C817E957CE}">
      <dsp:nvSpPr>
        <dsp:cNvPr id="0" name=""/>
        <dsp:cNvSpPr/>
      </dsp:nvSpPr>
      <dsp:spPr>
        <a:xfrm>
          <a:off x="662" y="0"/>
          <a:ext cx="2850518" cy="26558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Challenge</a:t>
          </a:r>
        </a:p>
      </dsp:txBody>
      <dsp:txXfrm rot="16200000">
        <a:off x="-803199" y="803861"/>
        <a:ext cx="2177827" cy="570103"/>
      </dsp:txXfrm>
    </dsp:sp>
    <dsp:sp modelId="{671AF4B5-99C5-8148-8B06-BB2C4F5C25C9}">
      <dsp:nvSpPr>
        <dsp:cNvPr id="0" name=""/>
        <dsp:cNvSpPr/>
      </dsp:nvSpPr>
      <dsp:spPr>
        <a:xfrm>
          <a:off x="570766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Losing to calendar and to-do lists</a:t>
          </a:r>
        </a:p>
      </dsp:txBody>
      <dsp:txXfrm>
        <a:off x="570766" y="0"/>
        <a:ext cx="2123636" cy="2655887"/>
      </dsp:txXfrm>
    </dsp:sp>
    <dsp:sp modelId="{E00E23E9-EDBA-D648-8F56-889C01EB2927}">
      <dsp:nvSpPr>
        <dsp:cNvPr id="0" name=""/>
        <dsp:cNvSpPr/>
      </dsp:nvSpPr>
      <dsp:spPr>
        <a:xfrm>
          <a:off x="2950948" y="0"/>
          <a:ext cx="2850518" cy="2655887"/>
        </a:xfrm>
        <a:prstGeom prst="roundRect">
          <a:avLst>
            <a:gd name="adj" fmla="val 5000"/>
          </a:avLst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Mindset</a:t>
          </a:r>
        </a:p>
      </dsp:txBody>
      <dsp:txXfrm rot="16200000">
        <a:off x="2147087" y="803861"/>
        <a:ext cx="2177827" cy="570103"/>
      </dsp:txXfrm>
    </dsp:sp>
    <dsp:sp modelId="{61B786F7-FABB-B04E-8F1B-903177B4BF12}">
      <dsp:nvSpPr>
        <dsp:cNvPr id="0" name=""/>
        <dsp:cNvSpPr/>
      </dsp:nvSpPr>
      <dsp:spPr>
        <a:xfrm rot="5400000">
          <a:off x="2770002" y="2063527"/>
          <a:ext cx="390397" cy="427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63220-5B46-9E46-9451-86712BE9B333}">
      <dsp:nvSpPr>
        <dsp:cNvPr id="0" name=""/>
        <dsp:cNvSpPr/>
      </dsp:nvSpPr>
      <dsp:spPr>
        <a:xfrm>
          <a:off x="3521052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Prioritisation</a:t>
          </a:r>
          <a:r>
            <a:rPr lang="en-US" sz="2800" kern="1200" dirty="0"/>
            <a:t> skills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What is actually important</a:t>
          </a:r>
        </a:p>
      </dsp:txBody>
      <dsp:txXfrm>
        <a:off x="3521052" y="0"/>
        <a:ext cx="2123636" cy="2655887"/>
      </dsp:txXfrm>
    </dsp:sp>
    <dsp:sp modelId="{8743931E-B2CB-9242-B00D-8F37BA09BEEA}">
      <dsp:nvSpPr>
        <dsp:cNvPr id="0" name=""/>
        <dsp:cNvSpPr/>
      </dsp:nvSpPr>
      <dsp:spPr>
        <a:xfrm>
          <a:off x="5901235" y="0"/>
          <a:ext cx="2850518" cy="2655887"/>
        </a:xfrm>
        <a:prstGeom prst="roundRect">
          <a:avLst>
            <a:gd name="adj" fmla="val 5000"/>
          </a:avLst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Strategy/Tool</a:t>
          </a:r>
        </a:p>
      </dsp:txBody>
      <dsp:txXfrm rot="16200000">
        <a:off x="5097373" y="803861"/>
        <a:ext cx="2177827" cy="570103"/>
      </dsp:txXfrm>
    </dsp:sp>
    <dsp:sp modelId="{583582B3-8FAB-B641-B491-9CE1A21434D4}">
      <dsp:nvSpPr>
        <dsp:cNvPr id="0" name=""/>
        <dsp:cNvSpPr/>
      </dsp:nvSpPr>
      <dsp:spPr>
        <a:xfrm rot="5400000">
          <a:off x="5720289" y="2063527"/>
          <a:ext cx="390397" cy="427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B9D34-1321-084D-B6EE-6607E1B2DAD0}">
      <dsp:nvSpPr>
        <dsp:cNvPr id="0" name=""/>
        <dsp:cNvSpPr/>
      </dsp:nvSpPr>
      <dsp:spPr>
        <a:xfrm>
          <a:off x="6471338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Eisenhower Matrix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Time boxing</a:t>
          </a:r>
        </a:p>
      </dsp:txBody>
      <dsp:txXfrm>
        <a:off x="6471338" y="0"/>
        <a:ext cx="2123636" cy="26558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C62D3-7C97-6E4D-B269-59C817E957CE}">
      <dsp:nvSpPr>
        <dsp:cNvPr id="0" name=""/>
        <dsp:cNvSpPr/>
      </dsp:nvSpPr>
      <dsp:spPr>
        <a:xfrm>
          <a:off x="662" y="0"/>
          <a:ext cx="2850518" cy="26558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Challenge</a:t>
          </a:r>
        </a:p>
      </dsp:txBody>
      <dsp:txXfrm rot="16200000">
        <a:off x="-803199" y="803861"/>
        <a:ext cx="2177827" cy="570103"/>
      </dsp:txXfrm>
    </dsp:sp>
    <dsp:sp modelId="{671AF4B5-99C5-8148-8B06-BB2C4F5C25C9}">
      <dsp:nvSpPr>
        <dsp:cNvPr id="0" name=""/>
        <dsp:cNvSpPr/>
      </dsp:nvSpPr>
      <dsp:spPr>
        <a:xfrm>
          <a:off x="570766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I’m not keeping up</a:t>
          </a:r>
        </a:p>
      </dsp:txBody>
      <dsp:txXfrm>
        <a:off x="570766" y="0"/>
        <a:ext cx="2123636" cy="2655887"/>
      </dsp:txXfrm>
    </dsp:sp>
    <dsp:sp modelId="{E00E23E9-EDBA-D648-8F56-889C01EB2927}">
      <dsp:nvSpPr>
        <dsp:cNvPr id="0" name=""/>
        <dsp:cNvSpPr/>
      </dsp:nvSpPr>
      <dsp:spPr>
        <a:xfrm>
          <a:off x="2950948" y="0"/>
          <a:ext cx="2850518" cy="2655887"/>
        </a:xfrm>
        <a:prstGeom prst="roundRect">
          <a:avLst>
            <a:gd name="adj" fmla="val 5000"/>
          </a:avLst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Mindset</a:t>
          </a:r>
        </a:p>
      </dsp:txBody>
      <dsp:txXfrm rot="16200000">
        <a:off x="2147087" y="803861"/>
        <a:ext cx="2177827" cy="570103"/>
      </dsp:txXfrm>
    </dsp:sp>
    <dsp:sp modelId="{61B786F7-FABB-B04E-8F1B-903177B4BF12}">
      <dsp:nvSpPr>
        <dsp:cNvPr id="0" name=""/>
        <dsp:cNvSpPr/>
      </dsp:nvSpPr>
      <dsp:spPr>
        <a:xfrm rot="5400000">
          <a:off x="2770002" y="2063527"/>
          <a:ext cx="390397" cy="427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63220-5B46-9E46-9451-86712BE9B333}">
      <dsp:nvSpPr>
        <dsp:cNvPr id="0" name=""/>
        <dsp:cNvSpPr/>
      </dsp:nvSpPr>
      <dsp:spPr>
        <a:xfrm>
          <a:off x="3521052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Curiosity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Understand my value</a:t>
          </a:r>
        </a:p>
      </dsp:txBody>
      <dsp:txXfrm>
        <a:off x="3521052" y="0"/>
        <a:ext cx="2123636" cy="2655887"/>
      </dsp:txXfrm>
    </dsp:sp>
    <dsp:sp modelId="{8743931E-B2CB-9242-B00D-8F37BA09BEEA}">
      <dsp:nvSpPr>
        <dsp:cNvPr id="0" name=""/>
        <dsp:cNvSpPr/>
      </dsp:nvSpPr>
      <dsp:spPr>
        <a:xfrm>
          <a:off x="5901235" y="0"/>
          <a:ext cx="2850518" cy="2655887"/>
        </a:xfrm>
        <a:prstGeom prst="roundRect">
          <a:avLst>
            <a:gd name="adj" fmla="val 5000"/>
          </a:avLst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Strategy/Tool</a:t>
          </a:r>
        </a:p>
      </dsp:txBody>
      <dsp:txXfrm rot="16200000">
        <a:off x="5097373" y="803861"/>
        <a:ext cx="2177827" cy="570103"/>
      </dsp:txXfrm>
    </dsp:sp>
    <dsp:sp modelId="{583582B3-8FAB-B641-B491-9CE1A21434D4}">
      <dsp:nvSpPr>
        <dsp:cNvPr id="0" name=""/>
        <dsp:cNvSpPr/>
      </dsp:nvSpPr>
      <dsp:spPr>
        <a:xfrm rot="5400000">
          <a:off x="5720289" y="2063527"/>
          <a:ext cx="390397" cy="427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B9D34-1321-084D-B6EE-6607E1B2DAD0}">
      <dsp:nvSpPr>
        <dsp:cNvPr id="0" name=""/>
        <dsp:cNvSpPr/>
      </dsp:nvSpPr>
      <dsp:spPr>
        <a:xfrm>
          <a:off x="6471338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9728" rIns="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Online course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Work journal</a:t>
          </a:r>
        </a:p>
      </dsp:txBody>
      <dsp:txXfrm>
        <a:off x="6471338" y="0"/>
        <a:ext cx="2123636" cy="265588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C62D3-7C97-6E4D-B269-59C817E957CE}">
      <dsp:nvSpPr>
        <dsp:cNvPr id="0" name=""/>
        <dsp:cNvSpPr/>
      </dsp:nvSpPr>
      <dsp:spPr>
        <a:xfrm>
          <a:off x="662" y="0"/>
          <a:ext cx="2850518" cy="2655887"/>
        </a:xfrm>
        <a:prstGeom prst="roundRect">
          <a:avLst>
            <a:gd name="adj" fmla="val 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Challenge</a:t>
          </a:r>
        </a:p>
      </dsp:txBody>
      <dsp:txXfrm rot="16200000">
        <a:off x="-803199" y="803861"/>
        <a:ext cx="2177827" cy="570103"/>
      </dsp:txXfrm>
    </dsp:sp>
    <dsp:sp modelId="{671AF4B5-99C5-8148-8B06-BB2C4F5C25C9}">
      <dsp:nvSpPr>
        <dsp:cNvPr id="0" name=""/>
        <dsp:cNvSpPr/>
      </dsp:nvSpPr>
      <dsp:spPr>
        <a:xfrm>
          <a:off x="570766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0" bIns="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So much data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570766" y="0"/>
        <a:ext cx="2123636" cy="2655887"/>
      </dsp:txXfrm>
    </dsp:sp>
    <dsp:sp modelId="{E00E23E9-EDBA-D648-8F56-889C01EB2927}">
      <dsp:nvSpPr>
        <dsp:cNvPr id="0" name=""/>
        <dsp:cNvSpPr/>
      </dsp:nvSpPr>
      <dsp:spPr>
        <a:xfrm>
          <a:off x="2950948" y="0"/>
          <a:ext cx="2850518" cy="2655887"/>
        </a:xfrm>
        <a:prstGeom prst="roundRect">
          <a:avLst>
            <a:gd name="adj" fmla="val 5000"/>
          </a:avLst>
        </a:prstGeom>
        <a:solidFill>
          <a:schemeClr val="accent2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Mindset</a:t>
          </a:r>
        </a:p>
      </dsp:txBody>
      <dsp:txXfrm rot="16200000">
        <a:off x="2147087" y="803861"/>
        <a:ext cx="2177827" cy="570103"/>
      </dsp:txXfrm>
    </dsp:sp>
    <dsp:sp modelId="{61B786F7-FABB-B04E-8F1B-903177B4BF12}">
      <dsp:nvSpPr>
        <dsp:cNvPr id="0" name=""/>
        <dsp:cNvSpPr/>
      </dsp:nvSpPr>
      <dsp:spPr>
        <a:xfrm rot="5400000">
          <a:off x="2770002" y="2063527"/>
          <a:ext cx="390397" cy="427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763220-5B46-9E46-9451-86712BE9B333}">
      <dsp:nvSpPr>
        <dsp:cNvPr id="0" name=""/>
        <dsp:cNvSpPr/>
      </dsp:nvSpPr>
      <dsp:spPr>
        <a:xfrm>
          <a:off x="3521052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0" bIns="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Ask questions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Clarify goal</a:t>
          </a:r>
        </a:p>
      </dsp:txBody>
      <dsp:txXfrm>
        <a:off x="3521052" y="0"/>
        <a:ext cx="2123636" cy="2655887"/>
      </dsp:txXfrm>
    </dsp:sp>
    <dsp:sp modelId="{8743931E-B2CB-9242-B00D-8F37BA09BEEA}">
      <dsp:nvSpPr>
        <dsp:cNvPr id="0" name=""/>
        <dsp:cNvSpPr/>
      </dsp:nvSpPr>
      <dsp:spPr>
        <a:xfrm>
          <a:off x="5901235" y="0"/>
          <a:ext cx="2850518" cy="2655887"/>
        </a:xfrm>
        <a:prstGeom prst="roundRect">
          <a:avLst>
            <a:gd name="adj" fmla="val 5000"/>
          </a:avLst>
        </a:prstGeom>
        <a:solidFill>
          <a:schemeClr val="accent6">
            <a:lumMod val="75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9154" rIns="115570" bIns="0" numCol="1" spcCol="1270" anchor="t" anchorCtr="0">
          <a:noAutofit/>
        </a:bodyPr>
        <a:lstStyle/>
        <a:p>
          <a:pPr marL="0" lvl="0" indent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Strategy/Tool</a:t>
          </a:r>
        </a:p>
      </dsp:txBody>
      <dsp:txXfrm rot="16200000">
        <a:off x="5097373" y="803861"/>
        <a:ext cx="2177827" cy="570103"/>
      </dsp:txXfrm>
    </dsp:sp>
    <dsp:sp modelId="{583582B3-8FAB-B641-B491-9CE1A21434D4}">
      <dsp:nvSpPr>
        <dsp:cNvPr id="0" name=""/>
        <dsp:cNvSpPr/>
      </dsp:nvSpPr>
      <dsp:spPr>
        <a:xfrm rot="5400000">
          <a:off x="5720289" y="2063527"/>
          <a:ext cx="390397" cy="427577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BB9D34-1321-084D-B6EE-6607E1B2DAD0}">
      <dsp:nvSpPr>
        <dsp:cNvPr id="0" name=""/>
        <dsp:cNvSpPr/>
      </dsp:nvSpPr>
      <dsp:spPr>
        <a:xfrm>
          <a:off x="6471338" y="0"/>
          <a:ext cx="2123636" cy="2655887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9441" rIns="0" bIns="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MoSCoW</a:t>
          </a:r>
          <a:endParaRPr lang="en-US" sz="2900" kern="1200" dirty="0"/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Data visualization</a:t>
          </a:r>
        </a:p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6471338" y="0"/>
        <a:ext cx="2123636" cy="26558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43444-A561-B14E-BABE-611E7A4E1B0C}" type="datetimeFigureOut">
              <a:rPr lang="en-US" smtClean="0"/>
              <a:t>4/24/24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A57E3F-B86B-4843-AB26-3B49DA6F79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9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54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8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95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39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5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39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86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02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7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156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1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F424D"/>
              </a:solidFill>
              <a:effectLst/>
              <a:highlight>
                <a:srgbClr val="F3F3F5"/>
              </a:highlight>
              <a:latin typeface="Inte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09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028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27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0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77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21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403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57E3F-B86B-4843-AB26-3B49DA6F79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8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56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674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4694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299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921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746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3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609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87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4/24/24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036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73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6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4/24/24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02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612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8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4.xml"/><Relationship Id="rId11" Type="http://schemas.openxmlformats.org/officeDocument/2006/relationships/image" Target="../media/image18.svg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17.png"/><Relationship Id="rId4" Type="http://schemas.openxmlformats.org/officeDocument/2006/relationships/diagramLayout" Target="../diagrams/layout14.xml"/><Relationship Id="rId9" Type="http://schemas.openxmlformats.org/officeDocument/2006/relationships/image" Target="../media/image16.svg"/><Relationship Id="rId1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0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4EFDD-2070-4C22-3FA0-9D6237B5A4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rebuchet MS" panose="020B0703020202090204" pitchFamily="34" charset="0"/>
              </a:rPr>
              <a:t>Enhance Productivity and Effectiveness Using a Growth Mindset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0BA68-B9F2-A613-C394-85E56EC3DB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Institute and Faculty of Actuaries</a:t>
            </a:r>
          </a:p>
          <a:p>
            <a:r>
              <a:rPr lang="en-US" dirty="0"/>
              <a:t>April 2024</a:t>
            </a:r>
          </a:p>
          <a:p>
            <a:r>
              <a:rPr lang="en-US" dirty="0"/>
              <a:t>Aree Bly</a:t>
            </a:r>
          </a:p>
        </p:txBody>
      </p:sp>
    </p:spTree>
    <p:extLst>
      <p:ext uri="{BB962C8B-B14F-4D97-AF65-F5344CB8AC3E}">
        <p14:creationId xmlns:p14="http://schemas.microsoft.com/office/powerpoint/2010/main" val="3976432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28A6F-DD22-E76A-6361-7E219AC79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Mindset Development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21CF042-4A2C-DA68-EF80-9E34C104C8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334" y="198913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A9B870F-B0D1-E87C-7780-E3E241F8D229}"/>
              </a:ext>
            </a:extLst>
          </p:cNvPr>
          <p:cNvSpPr/>
          <p:nvPr/>
        </p:nvSpPr>
        <p:spPr>
          <a:xfrm>
            <a:off x="677334" y="5160936"/>
            <a:ext cx="1585419" cy="3874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Challenge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7CF82942-2FC3-08C5-F591-FB0314B242E6}"/>
              </a:ext>
            </a:extLst>
          </p:cNvPr>
          <p:cNvSpPr/>
          <p:nvPr/>
        </p:nvSpPr>
        <p:spPr>
          <a:xfrm>
            <a:off x="2426059" y="5160935"/>
            <a:ext cx="3354809" cy="38745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Mindset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98AC36E-8757-4CE4-EFA0-98B5537435A0}"/>
              </a:ext>
            </a:extLst>
          </p:cNvPr>
          <p:cNvSpPr/>
          <p:nvPr/>
        </p:nvSpPr>
        <p:spPr>
          <a:xfrm>
            <a:off x="5919193" y="5160934"/>
            <a:ext cx="3354809" cy="38745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Strategy/Tool</a:t>
            </a:r>
          </a:p>
        </p:txBody>
      </p:sp>
    </p:spTree>
    <p:extLst>
      <p:ext uri="{BB962C8B-B14F-4D97-AF65-F5344CB8AC3E}">
        <p14:creationId xmlns:p14="http://schemas.microsoft.com/office/powerpoint/2010/main" val="869537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DB1D-52B0-E536-89E2-1E1A4F65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Time Management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44C12F4-C580-939C-A95A-94BDA589051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58366295"/>
              </p:ext>
            </p:extLst>
          </p:nvPr>
        </p:nvGraphicFramePr>
        <p:xfrm>
          <a:off x="677334" y="2271714"/>
          <a:ext cx="8752416" cy="265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2820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DB1D-52B0-E536-89E2-1E1A4F65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Technological Change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44C12F4-C580-939C-A95A-94BDA589051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6407114"/>
              </p:ext>
            </p:extLst>
          </p:nvPr>
        </p:nvGraphicFramePr>
        <p:xfrm>
          <a:off x="677334" y="2271714"/>
          <a:ext cx="8752416" cy="265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7578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DB1D-52B0-E536-89E2-1E1A4F65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Analysis Paralysis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44C12F4-C580-939C-A95A-94BDA589051E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77334" y="2271714"/>
          <a:ext cx="8752416" cy="265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27601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DB1D-52B0-E536-89E2-1E1A4F65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Meeting Overload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44C12F4-C580-939C-A95A-94BDA589051E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677334" y="2271714"/>
          <a:ext cx="8752416" cy="265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6758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5DB1D-52B0-E536-89E2-1E1A4F651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____________________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44C12F4-C580-939C-A95A-94BDA589051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78088823"/>
              </p:ext>
            </p:extLst>
          </p:nvPr>
        </p:nvGraphicFramePr>
        <p:xfrm>
          <a:off x="677334" y="2271714"/>
          <a:ext cx="8752416" cy="265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493980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4B18C-5F6D-FA0A-AFC3-71B17B6B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Productivity System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02ABFEE-BA2F-1ED6-7A68-B6F5820501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2595796"/>
              </p:ext>
            </p:extLst>
          </p:nvPr>
        </p:nvGraphicFramePr>
        <p:xfrm>
          <a:off x="677334" y="1930400"/>
          <a:ext cx="8596667" cy="2993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28329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155CF-E391-9A71-BE3E-9DCC14461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90563"/>
          </a:xfrm>
        </p:spPr>
        <p:txBody>
          <a:bodyPr/>
          <a:lstStyle/>
          <a:p>
            <a:r>
              <a:rPr lang="en-US" dirty="0"/>
              <a:t>Personal Productivity System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A96223D-99DE-C86E-CC7F-55F9F10C6A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8661929"/>
              </p:ext>
            </p:extLst>
          </p:nvPr>
        </p:nvGraphicFramePr>
        <p:xfrm>
          <a:off x="1378403" y="1572306"/>
          <a:ext cx="6459311" cy="4948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9620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89066-C622-4475-0108-47F8ECF6A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is an art to science, and a science in art; the two are not enemies, but different aspects of the whole.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47A37-CF42-92A4-B3A7-7BE67AD953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6139" y="3475037"/>
            <a:ext cx="7224524" cy="381000"/>
          </a:xfrm>
        </p:spPr>
        <p:txBody>
          <a:bodyPr/>
          <a:lstStyle/>
          <a:p>
            <a:pPr algn="r"/>
            <a:r>
              <a:rPr lang="en-US" dirty="0"/>
              <a:t>Isaac Asimov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28E628-845B-34D2-6553-13AC4815DB0E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19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705FF-108F-5B04-E992-E8BAF1D15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135" y="3429000"/>
            <a:ext cx="8596668" cy="2595460"/>
          </a:xfrm>
        </p:spPr>
        <p:txBody>
          <a:bodyPr/>
          <a:lstStyle/>
          <a:p>
            <a:r>
              <a:rPr lang="en-US" dirty="0"/>
              <a:t>Aree Bly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E5DE8F-26E8-ED1C-5D27-55FE2263BF7E}"/>
              </a:ext>
            </a:extLst>
          </p:cNvPr>
          <p:cNvGrpSpPr/>
          <p:nvPr/>
        </p:nvGrpSpPr>
        <p:grpSpPr>
          <a:xfrm>
            <a:off x="4119260" y="3342366"/>
            <a:ext cx="5592836" cy="1856235"/>
            <a:chOff x="677336" y="4522793"/>
            <a:chExt cx="5592836" cy="1856235"/>
          </a:xfrm>
        </p:grpSpPr>
        <p:graphicFrame>
          <p:nvGraphicFramePr>
            <p:cNvPr id="5" name="Diagram 4">
              <a:extLst>
                <a:ext uri="{FF2B5EF4-FFF2-40B4-BE49-F238E27FC236}">
                  <a16:creationId xmlns:a16="http://schemas.microsoft.com/office/drawing/2014/main" id="{B24E9156-FC29-7FA5-547C-267E049A2A4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16859470"/>
                </p:ext>
              </p:extLst>
            </p:nvPr>
          </p:nvGraphicFramePr>
          <p:xfrm>
            <a:off x="677336" y="4527447"/>
            <a:ext cx="5592836" cy="185158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249BC1F-8F35-B852-FD12-41DE206D66E2}"/>
                </a:ext>
              </a:extLst>
            </p:cNvPr>
            <p:cNvSpPr/>
            <p:nvPr/>
          </p:nvSpPr>
          <p:spPr>
            <a:xfrm>
              <a:off x="1481380" y="4522793"/>
              <a:ext cx="499820" cy="518128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9462D7-27CA-1536-C830-2BCD4D22227B}"/>
                </a:ext>
              </a:extLst>
            </p:cNvPr>
            <p:cNvSpPr/>
            <p:nvPr/>
          </p:nvSpPr>
          <p:spPr>
            <a:xfrm>
              <a:off x="1481380" y="5182034"/>
              <a:ext cx="508812" cy="533367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B5BC8A-2E71-AA26-4D17-A1EAE6B5F19E}"/>
                </a:ext>
              </a:extLst>
            </p:cNvPr>
            <p:cNvSpPr/>
            <p:nvPr/>
          </p:nvSpPr>
          <p:spPr>
            <a:xfrm>
              <a:off x="1451061" y="5856514"/>
              <a:ext cx="534846" cy="522514"/>
            </a:xfrm>
            <a:prstGeom prst="ellipse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Graphic 16" descr="Envelope outline">
              <a:extLst>
                <a:ext uri="{FF2B5EF4-FFF2-40B4-BE49-F238E27FC236}">
                  <a16:creationId xmlns:a16="http://schemas.microsoft.com/office/drawing/2014/main" id="{628CEE16-D3D2-34F0-CEF9-1AEE08AA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98049" y="5219396"/>
              <a:ext cx="478353" cy="478353"/>
            </a:xfrm>
            <a:prstGeom prst="rect">
              <a:avLst/>
            </a:prstGeom>
          </p:spPr>
        </p:pic>
        <p:pic>
          <p:nvPicPr>
            <p:cNvPr id="11" name="Graphic 10" descr="Open book outline">
              <a:extLst>
                <a:ext uri="{FF2B5EF4-FFF2-40B4-BE49-F238E27FC236}">
                  <a16:creationId xmlns:a16="http://schemas.microsoft.com/office/drawing/2014/main" id="{AC979763-40FD-0B52-D442-1FC6590DD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89706" y="5889292"/>
              <a:ext cx="463558" cy="463558"/>
            </a:xfrm>
            <a:prstGeom prst="rect">
              <a:avLst/>
            </a:prstGeom>
          </p:spPr>
        </p:pic>
        <p:pic>
          <p:nvPicPr>
            <p:cNvPr id="15" name="Graphic 14" descr="Link outline">
              <a:extLst>
                <a:ext uri="{FF2B5EF4-FFF2-40B4-BE49-F238E27FC236}">
                  <a16:creationId xmlns:a16="http://schemas.microsoft.com/office/drawing/2014/main" id="{D60E386F-9051-E491-4319-D34A9B483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20150" y="4585216"/>
              <a:ext cx="443985" cy="443985"/>
            </a:xfrm>
            <a:prstGeom prst="rect">
              <a:avLst/>
            </a:prstGeom>
          </p:spPr>
        </p:pic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AF83A7CD-CD7F-E903-37C7-0733B48672CB}"/>
              </a:ext>
            </a:extLst>
          </p:cNvPr>
          <p:cNvSpPr txBox="1">
            <a:spLocks/>
          </p:cNvSpPr>
          <p:nvPr/>
        </p:nvSpPr>
        <p:spPr>
          <a:xfrm>
            <a:off x="4255741" y="1045029"/>
            <a:ext cx="5584945" cy="10836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0" kern="1200" cap="none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Questions?</a:t>
            </a:r>
          </a:p>
        </p:txBody>
      </p:sp>
      <p:pic>
        <p:nvPicPr>
          <p:cNvPr id="29" name="Picture 28" descr="A person wearing a scarf and smiling&#10;&#10;Description automatically generated">
            <a:extLst>
              <a:ext uri="{FF2B5EF4-FFF2-40B4-BE49-F238E27FC236}">
                <a16:creationId xmlns:a16="http://schemas.microsoft.com/office/drawing/2014/main" id="{60D650C0-BDC1-1F5F-92B8-90C221E07F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3876" y="2128663"/>
            <a:ext cx="2129715" cy="31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7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BDDBE-EF62-0325-F825-5489869D3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talk about this?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7BC3C5F-BAD3-6E26-8581-087E050E3E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1286828"/>
              </p:ext>
            </p:extLst>
          </p:nvPr>
        </p:nvGraphicFramePr>
        <p:xfrm>
          <a:off x="677863" y="1760539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08734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71EB9-29BF-D2DD-02AB-20D0DE62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of the challenges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F57952D-DA5D-1AD1-CB33-0F562CB251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2965326"/>
              </p:ext>
            </p:extLst>
          </p:nvPr>
        </p:nvGraphicFramePr>
        <p:xfrm>
          <a:off x="677863" y="1744215"/>
          <a:ext cx="8596312" cy="3263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45271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89066-C622-4475-0108-47F8ECF6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34" y="544284"/>
            <a:ext cx="8094134" cy="3022600"/>
          </a:xfrm>
        </p:spPr>
        <p:txBody>
          <a:bodyPr>
            <a:normAutofit fontScale="90000"/>
          </a:bodyPr>
          <a:lstStyle/>
          <a:p>
            <a:r>
              <a:rPr lang="en-US" b="0" i="0" u="none" strike="noStrike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Charlie Text"/>
              </a:rPr>
              <a:t>The best way to drive performance is to create an environment in which information can flow freely, mistakes can be highlighted, and help can be offered and received.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47A37-CF42-92A4-B3A7-7BE67AD953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6139" y="3376384"/>
            <a:ext cx="7224524" cy="381000"/>
          </a:xfrm>
        </p:spPr>
        <p:txBody>
          <a:bodyPr/>
          <a:lstStyle/>
          <a:p>
            <a:pPr algn="r"/>
            <a:r>
              <a:rPr lang="en-US" dirty="0"/>
              <a:t>Simon Sinek</a:t>
            </a:r>
          </a:p>
        </p:txBody>
      </p:sp>
    </p:spTree>
    <p:extLst>
      <p:ext uri="{BB962C8B-B14F-4D97-AF65-F5344CB8AC3E}">
        <p14:creationId xmlns:p14="http://schemas.microsoft.com/office/powerpoint/2010/main" val="1685554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89066-C622-4475-0108-47F8ECF6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334" y="544284"/>
            <a:ext cx="8094134" cy="3022600"/>
          </a:xfrm>
        </p:spPr>
        <p:txBody>
          <a:bodyPr>
            <a:normAutofit/>
          </a:bodyPr>
          <a:lstStyle/>
          <a:p>
            <a:r>
              <a:rPr lang="en-US" b="0" i="0" u="none" strike="noStrike" dirty="0">
                <a:solidFill>
                  <a:srgbClr val="172B4D"/>
                </a:solidFill>
                <a:effectLst/>
                <a:highlight>
                  <a:srgbClr val="FFFFFF"/>
                </a:highlight>
                <a:latin typeface="Charlie Text"/>
              </a:rPr>
              <a:t>If at first you don’t succeed, then skydiving isn’t for you.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47A37-CF42-92A4-B3A7-7BE67AD953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6139" y="3376384"/>
            <a:ext cx="7224524" cy="381000"/>
          </a:xfrm>
        </p:spPr>
        <p:txBody>
          <a:bodyPr/>
          <a:lstStyle/>
          <a:p>
            <a:pPr algn="r"/>
            <a:r>
              <a:rPr lang="en-US" dirty="0"/>
              <a:t>Steven Wright</a:t>
            </a:r>
          </a:p>
        </p:txBody>
      </p:sp>
    </p:spTree>
    <p:extLst>
      <p:ext uri="{BB962C8B-B14F-4D97-AF65-F5344CB8AC3E}">
        <p14:creationId xmlns:p14="http://schemas.microsoft.com/office/powerpoint/2010/main" val="3991458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71EB9-29BF-D2DD-02AB-20D0DE623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Forgotten Foundation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F57952D-DA5D-1AD1-CB33-0F562CB251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7922540"/>
              </p:ext>
            </p:extLst>
          </p:nvPr>
        </p:nvGraphicFramePr>
        <p:xfrm>
          <a:off x="677863" y="1744215"/>
          <a:ext cx="8596312" cy="3263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D412DB0-4426-42C9-2E3E-0B5CD3B0E1D4}"/>
              </a:ext>
            </a:extLst>
          </p:cNvPr>
          <p:cNvGrpSpPr/>
          <p:nvPr/>
        </p:nvGrpSpPr>
        <p:grpSpPr>
          <a:xfrm>
            <a:off x="677691" y="4937176"/>
            <a:ext cx="8596311" cy="777600"/>
            <a:chOff x="2686" y="958998"/>
            <a:chExt cx="2619188" cy="7776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B207C2E-35F8-6D9D-CBE7-4689A7A11E9A}"/>
                </a:ext>
              </a:extLst>
            </p:cNvPr>
            <p:cNvSpPr/>
            <p:nvPr/>
          </p:nvSpPr>
          <p:spPr>
            <a:xfrm>
              <a:off x="2686" y="958998"/>
              <a:ext cx="2619188" cy="777600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9B6B64-6366-67EB-0ADD-389B9112479C}"/>
                </a:ext>
              </a:extLst>
            </p:cNvPr>
            <p:cNvSpPr txBox="1"/>
            <p:nvPr/>
          </p:nvSpPr>
          <p:spPr>
            <a:xfrm>
              <a:off x="2686" y="958998"/>
              <a:ext cx="2619188" cy="7776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2024" tIns="109728" rIns="192024" bIns="109728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700" kern="1200" dirty="0"/>
                <a:t>Mindset</a:t>
              </a:r>
            </a:p>
          </p:txBody>
        </p:sp>
      </p:grpSp>
      <p:sp>
        <p:nvSpPr>
          <p:cNvPr id="7" name="Diagonal Stripe 6">
            <a:extLst>
              <a:ext uri="{FF2B5EF4-FFF2-40B4-BE49-F238E27FC236}">
                <a16:creationId xmlns:a16="http://schemas.microsoft.com/office/drawing/2014/main" id="{5870322B-B92C-ADAD-3CED-52DDF6AE5442}"/>
              </a:ext>
            </a:extLst>
          </p:cNvPr>
          <p:cNvSpPr/>
          <p:nvPr/>
        </p:nvSpPr>
        <p:spPr>
          <a:xfrm rot="10800000">
            <a:off x="677334" y="5283112"/>
            <a:ext cx="914400" cy="914400"/>
          </a:xfrm>
          <a:prstGeom prst="diagStrip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iagonal Stripe 7">
            <a:extLst>
              <a:ext uri="{FF2B5EF4-FFF2-40B4-BE49-F238E27FC236}">
                <a16:creationId xmlns:a16="http://schemas.microsoft.com/office/drawing/2014/main" id="{7543F630-7E60-BE94-14C0-6825BEAF2937}"/>
              </a:ext>
            </a:extLst>
          </p:cNvPr>
          <p:cNvSpPr/>
          <p:nvPr/>
        </p:nvSpPr>
        <p:spPr>
          <a:xfrm rot="16200000">
            <a:off x="8359689" y="5257576"/>
            <a:ext cx="914400" cy="914400"/>
          </a:xfrm>
          <a:prstGeom prst="diagStrip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76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CB45E-9230-3704-EE6E-D8290142D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Fixed or Growth Mindset?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9B93B57-19CB-5CF0-1BED-BE2672C53136}"/>
              </a:ext>
            </a:extLst>
          </p:cNvPr>
          <p:cNvSpPr txBox="1">
            <a:spLocks/>
          </p:cNvSpPr>
          <p:nvPr/>
        </p:nvSpPr>
        <p:spPr>
          <a:xfrm>
            <a:off x="483896" y="5488817"/>
            <a:ext cx="8596668" cy="830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Subconscious thinking pattern that shapes the way we perceive reality.</a:t>
            </a:r>
          </a:p>
        </p:txBody>
      </p:sp>
      <p:pic>
        <p:nvPicPr>
          <p:cNvPr id="4" name="Graphic 3" descr="Packing Box Open outline">
            <a:extLst>
              <a:ext uri="{FF2B5EF4-FFF2-40B4-BE49-F238E27FC236}">
                <a16:creationId xmlns:a16="http://schemas.microsoft.com/office/drawing/2014/main" id="{96F8C2A1-9B2B-DBE9-D15E-DF59D264B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6327" y="1558893"/>
            <a:ext cx="1870107" cy="1870107"/>
          </a:xfrm>
          <a:prstGeom prst="rect">
            <a:avLst/>
          </a:prstGeom>
        </p:spPr>
      </p:pic>
      <p:pic>
        <p:nvPicPr>
          <p:cNvPr id="6" name="Graphic 5" descr="Box outline">
            <a:extLst>
              <a:ext uri="{FF2B5EF4-FFF2-40B4-BE49-F238E27FC236}">
                <a16:creationId xmlns:a16="http://schemas.microsoft.com/office/drawing/2014/main" id="{B8DF1A73-5AE7-7CAF-F515-A8E958ED86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8740" y="1639106"/>
            <a:ext cx="1870107" cy="1870107"/>
          </a:xfrm>
          <a:prstGeom prst="rect">
            <a:avLst/>
          </a:prstGeom>
        </p:spPr>
      </p:pic>
      <p:pic>
        <p:nvPicPr>
          <p:cNvPr id="10" name="Content Placeholder 9" descr="User outline">
            <a:extLst>
              <a:ext uri="{FF2B5EF4-FFF2-40B4-BE49-F238E27FC236}">
                <a16:creationId xmlns:a16="http://schemas.microsoft.com/office/drawing/2014/main" id="{A9709148-1644-3EB1-D852-3A419CD16B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67657" y="2459885"/>
            <a:ext cx="3139724" cy="3139724"/>
          </a:xfr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3077147-319D-67C4-0BEB-97C42C16E7F3}"/>
              </a:ext>
            </a:extLst>
          </p:cNvPr>
          <p:cNvGrpSpPr/>
          <p:nvPr/>
        </p:nvGrpSpPr>
        <p:grpSpPr>
          <a:xfrm>
            <a:off x="3788847" y="2843100"/>
            <a:ext cx="719527" cy="439746"/>
            <a:chOff x="3788847" y="2843100"/>
            <a:chExt cx="719527" cy="43974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45DEAD3-6C01-610C-0F0D-8667277BB029}"/>
                </a:ext>
              </a:extLst>
            </p:cNvPr>
            <p:cNvSpPr/>
            <p:nvPr/>
          </p:nvSpPr>
          <p:spPr>
            <a:xfrm>
              <a:off x="3788847" y="2843100"/>
              <a:ext cx="335487" cy="348521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0030FD6-0E9F-BE40-9FD7-51CCFC64A056}"/>
                </a:ext>
              </a:extLst>
            </p:cNvPr>
            <p:cNvSpPr/>
            <p:nvPr/>
          </p:nvSpPr>
          <p:spPr>
            <a:xfrm>
              <a:off x="4317168" y="3100396"/>
              <a:ext cx="191206" cy="182450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92A7CC0-1956-E5D3-4BE4-32E791AE7F9D}"/>
              </a:ext>
            </a:extLst>
          </p:cNvPr>
          <p:cNvGrpSpPr/>
          <p:nvPr/>
        </p:nvGrpSpPr>
        <p:grpSpPr>
          <a:xfrm rot="7085152">
            <a:off x="5717322" y="2926357"/>
            <a:ext cx="719527" cy="439746"/>
            <a:chOff x="3788847" y="2843100"/>
            <a:chExt cx="719527" cy="43974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65C5EFA-E2FA-E6FF-9C8E-647832ACAB12}"/>
                </a:ext>
              </a:extLst>
            </p:cNvPr>
            <p:cNvSpPr/>
            <p:nvPr/>
          </p:nvSpPr>
          <p:spPr>
            <a:xfrm>
              <a:off x="3788847" y="2843100"/>
              <a:ext cx="335487" cy="348521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E4D7866-9FC7-C338-59E1-EF6CF8A166C1}"/>
                </a:ext>
              </a:extLst>
            </p:cNvPr>
            <p:cNvSpPr/>
            <p:nvPr/>
          </p:nvSpPr>
          <p:spPr>
            <a:xfrm>
              <a:off x="4317168" y="3100396"/>
              <a:ext cx="191206" cy="182450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1839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183A0-37FC-8B45-588F-222A8A65F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Growth Mindset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B5736A6-19CF-5230-53DE-2E37C24B47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8319964"/>
              </p:ext>
            </p:extLst>
          </p:nvPr>
        </p:nvGraphicFramePr>
        <p:xfrm>
          <a:off x="677334" y="1469572"/>
          <a:ext cx="8596668" cy="390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DC735467-6F53-5E95-673E-D48E4B20E5D1}"/>
              </a:ext>
            </a:extLst>
          </p:cNvPr>
          <p:cNvSpPr/>
          <p:nvPr/>
        </p:nvSpPr>
        <p:spPr>
          <a:xfrm>
            <a:off x="1919987" y="2501381"/>
            <a:ext cx="794658" cy="80032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CCD0E8-2D31-6E56-B888-0527DDF4F689}"/>
              </a:ext>
            </a:extLst>
          </p:cNvPr>
          <p:cNvSpPr/>
          <p:nvPr/>
        </p:nvSpPr>
        <p:spPr>
          <a:xfrm>
            <a:off x="1919987" y="3530057"/>
            <a:ext cx="794658" cy="80032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8AF426-CBB0-90AC-7E80-D3C99FC85388}"/>
              </a:ext>
            </a:extLst>
          </p:cNvPr>
          <p:cNvSpPr/>
          <p:nvPr/>
        </p:nvSpPr>
        <p:spPr>
          <a:xfrm>
            <a:off x="1919987" y="4581473"/>
            <a:ext cx="794658" cy="800325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Transfer with solid fill">
            <a:extLst>
              <a:ext uri="{FF2B5EF4-FFF2-40B4-BE49-F238E27FC236}">
                <a16:creationId xmlns:a16="http://schemas.microsoft.com/office/drawing/2014/main" id="{1D2C836B-3EE1-C88E-7888-1E3D1136EA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08413" y="2626725"/>
            <a:ext cx="587827" cy="587827"/>
          </a:xfrm>
          <a:prstGeom prst="rect">
            <a:avLst/>
          </a:prstGeom>
        </p:spPr>
      </p:pic>
      <p:pic>
        <p:nvPicPr>
          <p:cNvPr id="14" name="Graphic 13" descr="Image with solid fill">
            <a:extLst>
              <a:ext uri="{FF2B5EF4-FFF2-40B4-BE49-F238E27FC236}">
                <a16:creationId xmlns:a16="http://schemas.microsoft.com/office/drawing/2014/main" id="{EC47B06D-BB33-326B-3A59-462694FCF5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78533" y="3621415"/>
            <a:ext cx="647586" cy="647586"/>
          </a:xfrm>
          <a:prstGeom prst="rect">
            <a:avLst/>
          </a:prstGeom>
        </p:spPr>
      </p:pic>
      <p:pic>
        <p:nvPicPr>
          <p:cNvPr id="18" name="Graphic 17" descr="Users with solid fill">
            <a:extLst>
              <a:ext uri="{FF2B5EF4-FFF2-40B4-BE49-F238E27FC236}">
                <a16:creationId xmlns:a16="http://schemas.microsoft.com/office/drawing/2014/main" id="{068F4625-6B35-F29C-0C9F-E79DBADF999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19987" y="4615893"/>
            <a:ext cx="780895" cy="78089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00FFBC2-4636-2574-EEAF-6750C1DAF6B7}"/>
              </a:ext>
            </a:extLst>
          </p:cNvPr>
          <p:cNvSpPr/>
          <p:nvPr/>
        </p:nvSpPr>
        <p:spPr>
          <a:xfrm>
            <a:off x="1904996" y="1469571"/>
            <a:ext cx="810873" cy="81087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Graphic 14" descr="Tree With Roots outline">
            <a:extLst>
              <a:ext uri="{FF2B5EF4-FFF2-40B4-BE49-F238E27FC236}">
                <a16:creationId xmlns:a16="http://schemas.microsoft.com/office/drawing/2014/main" id="{90D72C76-6C47-4A09-524B-3060B780B2C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78533" y="1579298"/>
            <a:ext cx="652386" cy="65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64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183A0-37FC-8B45-588F-222A8A65F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did it go?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EBFE42B-2002-6DDD-2D26-9ED0B2B8E6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2906936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613956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2066</TotalTime>
  <Words>410</Words>
  <Application>Microsoft Macintosh PowerPoint</Application>
  <PresentationFormat>Widescreen</PresentationFormat>
  <Paragraphs>158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Aptos</vt:lpstr>
      <vt:lpstr>Arial</vt:lpstr>
      <vt:lpstr>Charlie Text</vt:lpstr>
      <vt:lpstr>Inter</vt:lpstr>
      <vt:lpstr>Trebuchet MS</vt:lpstr>
      <vt:lpstr>Wingdings 3</vt:lpstr>
      <vt:lpstr>Facet</vt:lpstr>
      <vt:lpstr>Enhance Productivity and Effectiveness Using a Growth Mindset</vt:lpstr>
      <vt:lpstr>Why talk about this?</vt:lpstr>
      <vt:lpstr>Nature of the challenges</vt:lpstr>
      <vt:lpstr>The best way to drive performance is to create an environment in which information can flow freely, mistakes can be highlighted, and help can be offered and received.</vt:lpstr>
      <vt:lpstr>If at first you don’t succeed, then skydiving isn’t for you.</vt:lpstr>
      <vt:lpstr>The Forgotten Foundation</vt:lpstr>
      <vt:lpstr>Fixed or Growth Mindset?</vt:lpstr>
      <vt:lpstr>Impact of Growth Mindset</vt:lpstr>
      <vt:lpstr>Where did it go?</vt:lpstr>
      <vt:lpstr>Mindset Development</vt:lpstr>
      <vt:lpstr>Challenge: Time Management</vt:lpstr>
      <vt:lpstr>Challenge: Technological Change</vt:lpstr>
      <vt:lpstr>Challenge: Analysis Paralysis</vt:lpstr>
      <vt:lpstr>Challenge: Meeting Overload</vt:lpstr>
      <vt:lpstr>Challenge: ____________________</vt:lpstr>
      <vt:lpstr>Personal Productivity System</vt:lpstr>
      <vt:lpstr>Personal Productivity System</vt:lpstr>
      <vt:lpstr>There is an art to science, and a science in art; the two are not enemies, but different aspects of the whole.</vt:lpstr>
      <vt:lpstr>Aree Bly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Art and Science of Time, Project, and Workflow Management</dc:title>
  <dc:creator>Aree Bly</dc:creator>
  <cp:lastModifiedBy>Aree Bly</cp:lastModifiedBy>
  <cp:revision>15</cp:revision>
  <cp:lastPrinted>2024-04-22T13:02:30Z</cp:lastPrinted>
  <dcterms:created xsi:type="dcterms:W3CDTF">2024-04-10T19:41:42Z</dcterms:created>
  <dcterms:modified xsi:type="dcterms:W3CDTF">2024-04-24T15:31:50Z</dcterms:modified>
</cp:coreProperties>
</file>