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3"/>
  </p:sldMasterIdLst>
  <p:notesMasterIdLst>
    <p:notesMasterId r:id="rId31"/>
  </p:notesMasterIdLst>
  <p:handoutMasterIdLst>
    <p:handoutMasterId r:id="rId32"/>
  </p:handoutMasterIdLst>
  <p:sldIdLst>
    <p:sldId id="2147348532" r:id="rId14"/>
    <p:sldId id="2146847210" r:id="rId15"/>
    <p:sldId id="2147348527" r:id="rId16"/>
    <p:sldId id="2147348521" r:id="rId17"/>
    <p:sldId id="2147348526" r:id="rId18"/>
    <p:sldId id="2146847139" r:id="rId19"/>
    <p:sldId id="2147348530" r:id="rId20"/>
    <p:sldId id="2146847226" r:id="rId21"/>
    <p:sldId id="2147348519" r:id="rId22"/>
    <p:sldId id="653" r:id="rId23"/>
    <p:sldId id="310" r:id="rId24"/>
    <p:sldId id="2147348531" r:id="rId25"/>
    <p:sldId id="2147348440" r:id="rId26"/>
    <p:sldId id="2445" r:id="rId27"/>
    <p:sldId id="2147348529" r:id="rId28"/>
    <p:sldId id="2147348533" r:id="rId29"/>
    <p:sldId id="446" r:id="rId30"/>
  </p:sldIdLst>
  <p:sldSz cx="9906000" cy="6858000" type="A4"/>
  <p:notesSz cx="6858000" cy="9144000"/>
  <p:custDataLst>
    <p:custData r:id="rId6"/>
    <p:custData r:id="rId8"/>
    <p:custData r:id="rId7"/>
    <p:custData r:id="rId9"/>
    <p:custData r:id="rId10"/>
    <p:custData r:id="rId11"/>
    <p:custData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3" orient="horz" pos="4088" userDrawn="1">
          <p15:clr>
            <a:srgbClr val="A4A3A4"/>
          </p15:clr>
        </p15:guide>
        <p15:guide id="12" orient="horz" pos="3634" userDrawn="1">
          <p15:clr>
            <a:srgbClr val="A4A3A4"/>
          </p15:clr>
        </p15:guide>
        <p15:guide id="13" orient="horz" pos="2341" userDrawn="1">
          <p15:clr>
            <a:srgbClr val="A4A3A4"/>
          </p15:clr>
        </p15:guide>
        <p15:guide id="14" orient="horz" pos="617">
          <p15:clr>
            <a:srgbClr val="A4A3A4"/>
          </p15:clr>
        </p15:guide>
        <p15:guide id="15" orient="horz" pos="398">
          <p15:clr>
            <a:srgbClr val="A4A3A4"/>
          </p15:clr>
        </p15:guide>
        <p15:guide id="18" pos="3052" userDrawn="1">
          <p15:clr>
            <a:srgbClr val="A4A3A4"/>
          </p15:clr>
        </p15:guide>
        <p15:guide id="19" pos="3188" userDrawn="1">
          <p15:clr>
            <a:srgbClr val="A4A3A4"/>
          </p15:clr>
        </p15:guide>
        <p15:guide id="20" pos="1570">
          <p15:clr>
            <a:srgbClr val="A4A3A4"/>
          </p15:clr>
        </p15:guide>
        <p15:guide id="21" pos="1669" userDrawn="1">
          <p15:clr>
            <a:srgbClr val="A4A3A4"/>
          </p15:clr>
        </p15:guide>
        <p15:guide id="22" pos="4558">
          <p15:clr>
            <a:srgbClr val="A4A3A4"/>
          </p15:clr>
        </p15:guide>
        <p15:guide id="23" pos="4666">
          <p15:clr>
            <a:srgbClr val="A4A3A4"/>
          </p15:clr>
        </p15:guide>
        <p15:guide id="24" pos="6068" userDrawn="1">
          <p15:clr>
            <a:srgbClr val="A4A3A4"/>
          </p15:clr>
        </p15:guide>
        <p15:guide id="25" pos="172" userDrawn="1">
          <p15:clr>
            <a:srgbClr val="A4A3A4"/>
          </p15:clr>
        </p15:guide>
        <p15:guide id="26" orient="horz" pos="166">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D2BB24-739C-7C95-5DAB-567D5F4E1B54}" name="Harrats, Michael" initials="HM" userId="S::michael.harrats@lgim.com::414ff990-a014-4df0-90a6-e9317dba8da2" providerId="AD"/>
  <p188:author id="{A4BD556B-5034-90D1-5D3A-417C2B71EBDD}" name="Pace, Robert" initials="PR" userId="S::Robert.Pace@lgim.com::a5cd5f5e-5c7f-434d-9abf-a9ce49e21a2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tGeorge, Robert" initials="RSG" lastIdx="3" clrIdx="0"/>
  <p:cmAuthor id="1" name="Fornoni, Josue" initials="FJ" lastIdx="6" clrIdx="1"/>
  <p:cmAuthor id="2" name="Kalhor, Naomi" initials="KN" lastIdx="1" clrIdx="2">
    <p:extLst>
      <p:ext uri="{19B8F6BF-5375-455C-9EA6-DF929625EA0E}">
        <p15:presenceInfo xmlns:p15="http://schemas.microsoft.com/office/powerpoint/2012/main" userId="S::Naomi.Kalhor@lgim.com::0379c2c1-cf9f-4994-b3ac-971e68e184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D6"/>
    <a:srgbClr val="E22922"/>
    <a:srgbClr val="FFD500"/>
    <a:srgbClr val="E3E3E3"/>
    <a:srgbClr val="FFEEA4"/>
    <a:srgbClr val="DD9C00"/>
    <a:srgbClr val="B65F17"/>
    <a:srgbClr val="D9E6B1"/>
    <a:srgbClr val="005629"/>
    <a:srgbClr val="C9E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107F6D-2E89-4E3C-8DFF-64A1792CEC0C}" v="2" dt="2024-05-20T07:47:29.8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7692" autoAdjust="0"/>
  </p:normalViewPr>
  <p:slideViewPr>
    <p:cSldViewPr snapToGrid="0" showGuides="1">
      <p:cViewPr varScale="1">
        <p:scale>
          <a:sx n="114" d="100"/>
          <a:sy n="114" d="100"/>
        </p:scale>
        <p:origin x="1176" y="102"/>
      </p:cViewPr>
      <p:guideLst>
        <p:guide orient="horz" pos="232"/>
        <p:guide orient="horz" pos="4088"/>
        <p:guide orient="horz" pos="3634"/>
        <p:guide orient="horz" pos="2341"/>
        <p:guide orient="horz" pos="617"/>
        <p:guide orient="horz" pos="398"/>
        <p:guide pos="3052"/>
        <p:guide pos="3188"/>
        <p:guide pos="1570"/>
        <p:guide pos="1669"/>
        <p:guide pos="4558"/>
        <p:guide pos="4666"/>
        <p:guide pos="6068"/>
        <p:guide pos="172"/>
        <p:guide orient="horz" pos="166"/>
      </p:guideLst>
    </p:cSldViewPr>
  </p:slideViewPr>
  <p:notesTextViewPr>
    <p:cViewPr>
      <p:scale>
        <a:sx n="3" d="2"/>
        <a:sy n="3" d="2"/>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xml"/><Relationship Id="rId18" Type="http://schemas.openxmlformats.org/officeDocument/2006/relationships/slide" Target="slides/slide5.xml"/><Relationship Id="rId26" Type="http://schemas.openxmlformats.org/officeDocument/2006/relationships/slide" Target="slides/slide13.xml"/><Relationship Id="rId39" Type="http://schemas.microsoft.com/office/2015/10/relationships/revisionInfo" Target="revisionInfo.xml"/><Relationship Id="rId21" Type="http://schemas.openxmlformats.org/officeDocument/2006/relationships/slide" Target="slides/slide8.xml"/><Relationship Id="rId34"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1.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theme" Target="theme/theme1.xml"/><Relationship Id="rId10" Type="http://schemas.openxmlformats.org/officeDocument/2006/relationships/customXml" Target="../customXml/item10.xml"/><Relationship Id="rId19" Type="http://schemas.openxmlformats.org/officeDocument/2006/relationships/slide" Target="slides/slide6.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viewProps" Target="viewProps.xml"/><Relationship Id="rId8" Type="http://schemas.openxmlformats.org/officeDocument/2006/relationships/customXml" Target="../customXml/item8.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ce, Robert" userId="a5cd5f5e-5c7f-434d-9abf-a9ce49e21a2e" providerId="ADAL" clId="{72107F6D-2E89-4E3C-8DFF-64A1792CEC0C}"/>
    <pc:docChg chg="undo custSel mod addSld delSld modSld">
      <pc:chgData name="Pace, Robert" userId="a5cd5f5e-5c7f-434d-9abf-a9ce49e21a2e" providerId="ADAL" clId="{72107F6D-2E89-4E3C-8DFF-64A1792CEC0C}" dt="2024-05-20T07:48:18.179" v="237" actId="47"/>
      <pc:docMkLst>
        <pc:docMk/>
      </pc:docMkLst>
      <pc:sldChg chg="modSp mod">
        <pc:chgData name="Pace, Robert" userId="a5cd5f5e-5c7f-434d-9abf-a9ce49e21a2e" providerId="ADAL" clId="{72107F6D-2E89-4E3C-8DFF-64A1792CEC0C}" dt="2024-05-17T16:06:05.930" v="134" actId="20577"/>
        <pc:sldMkLst>
          <pc:docMk/>
          <pc:sldMk cId="3549503589" sldId="653"/>
        </pc:sldMkLst>
        <pc:spChg chg="mod">
          <ac:chgData name="Pace, Robert" userId="a5cd5f5e-5c7f-434d-9abf-a9ce49e21a2e" providerId="ADAL" clId="{72107F6D-2E89-4E3C-8DFF-64A1792CEC0C}" dt="2024-05-17T16:06:05.930" v="134" actId="20577"/>
          <ac:spMkLst>
            <pc:docMk/>
            <pc:sldMk cId="3549503589" sldId="653"/>
            <ac:spMk id="8" creationId="{754B4951-8556-4841-82B6-72C15028EB65}"/>
          </ac:spMkLst>
        </pc:spChg>
        <pc:spChg chg="mod">
          <ac:chgData name="Pace, Robert" userId="a5cd5f5e-5c7f-434d-9abf-a9ce49e21a2e" providerId="ADAL" clId="{72107F6D-2E89-4E3C-8DFF-64A1792CEC0C}" dt="2024-05-17T13:44:39.241" v="67" actId="255"/>
          <ac:spMkLst>
            <pc:docMk/>
            <pc:sldMk cId="3549503589" sldId="653"/>
            <ac:spMk id="30" creationId="{6C8DC542-CEE5-44CB-8085-AA248F0E6B1C}"/>
          </ac:spMkLst>
        </pc:spChg>
      </pc:sldChg>
      <pc:sldChg chg="modSp mod">
        <pc:chgData name="Pace, Robert" userId="a5cd5f5e-5c7f-434d-9abf-a9ce49e21a2e" providerId="ADAL" clId="{72107F6D-2E89-4E3C-8DFF-64A1792CEC0C}" dt="2024-05-17T16:35:36.384" v="136" actId="20577"/>
        <pc:sldMkLst>
          <pc:docMk/>
          <pc:sldMk cId="683986258" sldId="2445"/>
        </pc:sldMkLst>
        <pc:spChg chg="mod">
          <ac:chgData name="Pace, Robert" userId="a5cd5f5e-5c7f-434d-9abf-a9ce49e21a2e" providerId="ADAL" clId="{72107F6D-2E89-4E3C-8DFF-64A1792CEC0C}" dt="2024-05-17T16:35:36.384" v="136" actId="20577"/>
          <ac:spMkLst>
            <pc:docMk/>
            <pc:sldMk cId="683986258" sldId="2445"/>
            <ac:spMk id="32" creationId="{CA060EAA-3CB6-91FB-B433-694C9E2D3AD7}"/>
          </ac:spMkLst>
        </pc:spChg>
      </pc:sldChg>
      <pc:sldChg chg="modSp mod">
        <pc:chgData name="Pace, Robert" userId="a5cd5f5e-5c7f-434d-9abf-a9ce49e21a2e" providerId="ADAL" clId="{72107F6D-2E89-4E3C-8DFF-64A1792CEC0C}" dt="2024-05-17T10:52:20.695" v="2" actId="20577"/>
        <pc:sldMkLst>
          <pc:docMk/>
          <pc:sldMk cId="3694047982" sldId="2146847210"/>
        </pc:sldMkLst>
        <pc:spChg chg="mod">
          <ac:chgData name="Pace, Robert" userId="a5cd5f5e-5c7f-434d-9abf-a9ce49e21a2e" providerId="ADAL" clId="{72107F6D-2E89-4E3C-8DFF-64A1792CEC0C}" dt="2024-05-17T10:52:20.695" v="2" actId="20577"/>
          <ac:spMkLst>
            <pc:docMk/>
            <pc:sldMk cId="3694047982" sldId="2146847210"/>
            <ac:spMk id="42" creationId="{28439EC9-64EC-4C42-807B-889531A07C0D}"/>
          </ac:spMkLst>
        </pc:spChg>
      </pc:sldChg>
      <pc:sldChg chg="modSp mod">
        <pc:chgData name="Pace, Robert" userId="a5cd5f5e-5c7f-434d-9abf-a9ce49e21a2e" providerId="ADAL" clId="{72107F6D-2E89-4E3C-8DFF-64A1792CEC0C}" dt="2024-05-16T16:57:54.655" v="0" actId="207"/>
        <pc:sldMkLst>
          <pc:docMk/>
          <pc:sldMk cId="1660800773" sldId="2146847226"/>
        </pc:sldMkLst>
        <pc:spChg chg="mod">
          <ac:chgData name="Pace, Robert" userId="a5cd5f5e-5c7f-434d-9abf-a9ce49e21a2e" providerId="ADAL" clId="{72107F6D-2E89-4E3C-8DFF-64A1792CEC0C}" dt="2024-05-16T16:57:54.655" v="0" actId="207"/>
          <ac:spMkLst>
            <pc:docMk/>
            <pc:sldMk cId="1660800773" sldId="2146847226"/>
            <ac:spMk id="36" creationId="{388ABCDF-5C69-4C9E-B3B3-43172FC8803C}"/>
          </ac:spMkLst>
        </pc:spChg>
      </pc:sldChg>
      <pc:sldChg chg="modSp mod">
        <pc:chgData name="Pace, Robert" userId="a5cd5f5e-5c7f-434d-9abf-a9ce49e21a2e" providerId="ADAL" clId="{72107F6D-2E89-4E3C-8DFF-64A1792CEC0C}" dt="2024-05-20T07:46:53.397" v="180" actId="20577"/>
        <pc:sldMkLst>
          <pc:docMk/>
          <pc:sldMk cId="3432682094" sldId="2147348440"/>
        </pc:sldMkLst>
        <pc:spChg chg="mod">
          <ac:chgData name="Pace, Robert" userId="a5cd5f5e-5c7f-434d-9abf-a9ce49e21a2e" providerId="ADAL" clId="{72107F6D-2E89-4E3C-8DFF-64A1792CEC0C}" dt="2024-05-20T07:46:53.397" v="180" actId="20577"/>
          <ac:spMkLst>
            <pc:docMk/>
            <pc:sldMk cId="3432682094" sldId="2147348440"/>
            <ac:spMk id="7" creationId="{52525A9B-34F4-B2E4-B8F1-0AA0205D5064}"/>
          </ac:spMkLst>
        </pc:spChg>
      </pc:sldChg>
      <pc:sldChg chg="modSp mod">
        <pc:chgData name="Pace, Robert" userId="a5cd5f5e-5c7f-434d-9abf-a9ce49e21a2e" providerId="ADAL" clId="{72107F6D-2E89-4E3C-8DFF-64A1792CEC0C}" dt="2024-05-17T16:05:23.233" v="106" actId="20577"/>
        <pc:sldMkLst>
          <pc:docMk/>
          <pc:sldMk cId="3772767287" sldId="2147348519"/>
        </pc:sldMkLst>
        <pc:spChg chg="mod">
          <ac:chgData name="Pace, Robert" userId="a5cd5f5e-5c7f-434d-9abf-a9ce49e21a2e" providerId="ADAL" clId="{72107F6D-2E89-4E3C-8DFF-64A1792CEC0C}" dt="2024-05-17T13:37:52.856" v="8" actId="1036"/>
          <ac:spMkLst>
            <pc:docMk/>
            <pc:sldMk cId="3772767287" sldId="2147348519"/>
            <ac:spMk id="5" creationId="{83C53729-25E1-010F-C972-CF81E5B4AFEE}"/>
          </ac:spMkLst>
        </pc:spChg>
        <pc:spChg chg="mod">
          <ac:chgData name="Pace, Robert" userId="a5cd5f5e-5c7f-434d-9abf-a9ce49e21a2e" providerId="ADAL" clId="{72107F6D-2E89-4E3C-8DFF-64A1792CEC0C}" dt="2024-05-17T16:05:06.450" v="73" actId="6549"/>
          <ac:spMkLst>
            <pc:docMk/>
            <pc:sldMk cId="3772767287" sldId="2147348519"/>
            <ac:spMk id="26" creationId="{B7BD0317-66BE-408A-92F4-9243A3C046E3}"/>
          </ac:spMkLst>
        </pc:spChg>
        <pc:spChg chg="mod">
          <ac:chgData name="Pace, Robert" userId="a5cd5f5e-5c7f-434d-9abf-a9ce49e21a2e" providerId="ADAL" clId="{72107F6D-2E89-4E3C-8DFF-64A1792CEC0C}" dt="2024-05-17T16:05:23.233" v="106" actId="20577"/>
          <ac:spMkLst>
            <pc:docMk/>
            <pc:sldMk cId="3772767287" sldId="2147348519"/>
            <ac:spMk id="43" creationId="{F2FFF116-FED5-8179-E821-FC0F371AB644}"/>
          </ac:spMkLst>
        </pc:spChg>
        <pc:spChg chg="mod">
          <ac:chgData name="Pace, Robert" userId="a5cd5f5e-5c7f-434d-9abf-a9ce49e21a2e" providerId="ADAL" clId="{72107F6D-2E89-4E3C-8DFF-64A1792CEC0C}" dt="2024-05-17T13:39:50.200" v="65" actId="1035"/>
          <ac:spMkLst>
            <pc:docMk/>
            <pc:sldMk cId="3772767287" sldId="2147348519"/>
            <ac:spMk id="46" creationId="{98E22153-1D25-4092-1A06-9C9CDF6CB6CE}"/>
          </ac:spMkLst>
        </pc:spChg>
      </pc:sldChg>
      <pc:sldChg chg="modSp mod">
        <pc:chgData name="Pace, Robert" userId="a5cd5f5e-5c7f-434d-9abf-a9ce49e21a2e" providerId="ADAL" clId="{72107F6D-2E89-4E3C-8DFF-64A1792CEC0C}" dt="2024-05-20T07:48:13.802" v="236" actId="20577"/>
        <pc:sldMkLst>
          <pc:docMk/>
          <pc:sldMk cId="756523374" sldId="2147348529"/>
        </pc:sldMkLst>
        <pc:spChg chg="mod">
          <ac:chgData name="Pace, Robert" userId="a5cd5f5e-5c7f-434d-9abf-a9ce49e21a2e" providerId="ADAL" clId="{72107F6D-2E89-4E3C-8DFF-64A1792CEC0C}" dt="2024-05-20T07:48:13.802" v="236" actId="20577"/>
          <ac:spMkLst>
            <pc:docMk/>
            <pc:sldMk cId="756523374" sldId="2147348529"/>
            <ac:spMk id="2" creationId="{E00A2D16-674B-C12D-1E12-39C3211E8EEF}"/>
          </ac:spMkLst>
        </pc:spChg>
      </pc:sldChg>
      <pc:sldChg chg="add">
        <pc:chgData name="Pace, Robert" userId="a5cd5f5e-5c7f-434d-9abf-a9ce49e21a2e" providerId="ADAL" clId="{72107F6D-2E89-4E3C-8DFF-64A1792CEC0C}" dt="2024-05-20T07:47:29.865" v="181"/>
        <pc:sldMkLst>
          <pc:docMk/>
          <pc:sldMk cId="1618030258" sldId="2147348533"/>
        </pc:sldMkLst>
      </pc:sldChg>
      <pc:sldChg chg="modSp new del mod">
        <pc:chgData name="Pace, Robert" userId="a5cd5f5e-5c7f-434d-9abf-a9ce49e21a2e" providerId="ADAL" clId="{72107F6D-2E89-4E3C-8DFF-64A1792CEC0C}" dt="2024-05-20T07:48:18.179" v="237" actId="47"/>
        <pc:sldMkLst>
          <pc:docMk/>
          <pc:sldMk cId="345646262" sldId="2147348534"/>
        </pc:sldMkLst>
        <pc:spChg chg="mod">
          <ac:chgData name="Pace, Robert" userId="a5cd5f5e-5c7f-434d-9abf-a9ce49e21a2e" providerId="ADAL" clId="{72107F6D-2E89-4E3C-8DFF-64A1792CEC0C}" dt="2024-05-20T07:48:01.799" v="224" actId="20577"/>
          <ac:spMkLst>
            <pc:docMk/>
            <pc:sldMk cId="345646262" sldId="2147348534"/>
            <ac:spMk id="2" creationId="{16D7CECB-9ECB-44F8-116A-A9CDDF63439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inv\lgim\FrontOffice\Solutions%20Group\Fiduciary%20Management\Confidential\Leverage%20note\30%20y%20ILG%20yield%20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066853162271548E-2"/>
          <c:y val="2.8785216275569261E-2"/>
          <c:w val="0.92276664792845531"/>
          <c:h val="0.93667252419374758"/>
        </c:manualLayout>
      </c:layout>
      <c:scatterChart>
        <c:scatterStyle val="lineMarker"/>
        <c:varyColors val="0"/>
        <c:ser>
          <c:idx val="0"/>
          <c:order val="0"/>
          <c:spPr>
            <a:ln w="15875" cap="rnd">
              <a:solidFill>
                <a:srgbClr val="0076D6"/>
              </a:solidFill>
              <a:round/>
            </a:ln>
            <a:effectLst/>
          </c:spPr>
          <c:marker>
            <c:symbol val="none"/>
          </c:marker>
          <c:xVal>
            <c:numRef>
              <c:f>'Table Data'!$I$3:$I$1952</c:f>
              <c:numCache>
                <c:formatCode>General</c:formatCode>
                <c:ptCount val="19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numCache>
            </c:numRef>
          </c:xVal>
          <c:yVal>
            <c:numRef>
              <c:f>'Table Data'!$K$3:$K$1952</c:f>
              <c:numCache>
                <c:formatCode>#,##0.000</c:formatCode>
                <c:ptCount val="1950"/>
                <c:pt idx="0">
                  <c:v>-0.14199999999999999</c:v>
                </c:pt>
                <c:pt idx="1">
                  <c:v>-0.13800000000000001</c:v>
                </c:pt>
                <c:pt idx="2">
                  <c:v>-0.14000000000000001</c:v>
                </c:pt>
                <c:pt idx="3">
                  <c:v>-0.122</c:v>
                </c:pt>
                <c:pt idx="4">
                  <c:v>-0.124</c:v>
                </c:pt>
                <c:pt idx="5">
                  <c:v>-0.14399999999999999</c:v>
                </c:pt>
                <c:pt idx="6">
                  <c:v>-0.16200000000000001</c:v>
                </c:pt>
                <c:pt idx="7">
                  <c:v>-0.157</c:v>
                </c:pt>
                <c:pt idx="8">
                  <c:v>-0.14199999999999999</c:v>
                </c:pt>
                <c:pt idx="9">
                  <c:v>-0.14499999999999999</c:v>
                </c:pt>
                <c:pt idx="10">
                  <c:v>-0.17</c:v>
                </c:pt>
                <c:pt idx="11">
                  <c:v>-0.18099999999999999</c:v>
                </c:pt>
                <c:pt idx="12">
                  <c:v>-0.16700000000000001</c:v>
                </c:pt>
                <c:pt idx="13">
                  <c:v>-0.17599999999999999</c:v>
                </c:pt>
                <c:pt idx="14">
                  <c:v>-0.17199999999999999</c:v>
                </c:pt>
                <c:pt idx="15">
                  <c:v>-0.191</c:v>
                </c:pt>
                <c:pt idx="16">
                  <c:v>-0.16700000000000001</c:v>
                </c:pt>
                <c:pt idx="17">
                  <c:v>-0.16400000000000001</c:v>
                </c:pt>
                <c:pt idx="18">
                  <c:v>-0.158</c:v>
                </c:pt>
                <c:pt idx="19">
                  <c:v>-0.16700000000000001</c:v>
                </c:pt>
                <c:pt idx="20">
                  <c:v>-0.17599999999999999</c:v>
                </c:pt>
                <c:pt idx="21">
                  <c:v>-0.16300000000000001</c:v>
                </c:pt>
                <c:pt idx="22">
                  <c:v>-0.193</c:v>
                </c:pt>
                <c:pt idx="23">
                  <c:v>-0.19900000000000001</c:v>
                </c:pt>
                <c:pt idx="24">
                  <c:v>-0.191</c:v>
                </c:pt>
                <c:pt idx="25">
                  <c:v>-0.183</c:v>
                </c:pt>
                <c:pt idx="26">
                  <c:v>-0.191</c:v>
                </c:pt>
                <c:pt idx="27">
                  <c:v>-0.193</c:v>
                </c:pt>
                <c:pt idx="28">
                  <c:v>-0.19800000000000001</c:v>
                </c:pt>
                <c:pt idx="29">
                  <c:v>-0.20200000000000001</c:v>
                </c:pt>
                <c:pt idx="30">
                  <c:v>-0.19700000000000001</c:v>
                </c:pt>
                <c:pt idx="31">
                  <c:v>-0.20799999999999999</c:v>
                </c:pt>
                <c:pt idx="32">
                  <c:v>-0.19400000000000001</c:v>
                </c:pt>
                <c:pt idx="33">
                  <c:v>-0.19</c:v>
                </c:pt>
                <c:pt idx="34">
                  <c:v>-0.19</c:v>
                </c:pt>
                <c:pt idx="35">
                  <c:v>-0.14399999999999999</c:v>
                </c:pt>
                <c:pt idx="36">
                  <c:v>-0.14399999999999999</c:v>
                </c:pt>
                <c:pt idx="37">
                  <c:v>-0.161</c:v>
                </c:pt>
                <c:pt idx="38">
                  <c:v>-0.183</c:v>
                </c:pt>
                <c:pt idx="39">
                  <c:v>-0.187</c:v>
                </c:pt>
                <c:pt idx="40">
                  <c:v>-0.20100000000000001</c:v>
                </c:pt>
                <c:pt idx="41">
                  <c:v>-0.192</c:v>
                </c:pt>
                <c:pt idx="42">
                  <c:v>-0.20100000000000001</c:v>
                </c:pt>
                <c:pt idx="43">
                  <c:v>-0.185</c:v>
                </c:pt>
                <c:pt idx="44">
                  <c:v>-0.19700000000000001</c:v>
                </c:pt>
                <c:pt idx="45">
                  <c:v>-0.19900000000000001</c:v>
                </c:pt>
                <c:pt idx="46">
                  <c:v>-0.20100000000000001</c:v>
                </c:pt>
                <c:pt idx="47">
                  <c:v>-0.188</c:v>
                </c:pt>
                <c:pt idx="48">
                  <c:v>-0.191</c:v>
                </c:pt>
                <c:pt idx="49">
                  <c:v>-0.19500000000000001</c:v>
                </c:pt>
                <c:pt idx="50">
                  <c:v>-0.19400000000000001</c:v>
                </c:pt>
                <c:pt idx="51">
                  <c:v>-0.20799999999999999</c:v>
                </c:pt>
                <c:pt idx="52">
                  <c:v>-0.2</c:v>
                </c:pt>
                <c:pt idx="53">
                  <c:v>-0.19600000000000001</c:v>
                </c:pt>
                <c:pt idx="54">
                  <c:v>-0.193</c:v>
                </c:pt>
                <c:pt idx="55">
                  <c:v>-0.20399999999999999</c:v>
                </c:pt>
                <c:pt idx="56">
                  <c:v>-0.21</c:v>
                </c:pt>
                <c:pt idx="57">
                  <c:v>-0.20499999999999999</c:v>
                </c:pt>
                <c:pt idx="58">
                  <c:v>-0.19500000000000001</c:v>
                </c:pt>
                <c:pt idx="59">
                  <c:v>-0.20499999999999999</c:v>
                </c:pt>
                <c:pt idx="60">
                  <c:v>-0.23499999999999999</c:v>
                </c:pt>
                <c:pt idx="61">
                  <c:v>-0.24399999999999999</c:v>
                </c:pt>
                <c:pt idx="62">
                  <c:v>-0.23899999999999999</c:v>
                </c:pt>
                <c:pt idx="63">
                  <c:v>-0.245</c:v>
                </c:pt>
                <c:pt idx="64">
                  <c:v>-0.251</c:v>
                </c:pt>
                <c:pt idx="65">
                  <c:v>-0.253</c:v>
                </c:pt>
                <c:pt idx="66">
                  <c:v>-0.26800000000000002</c:v>
                </c:pt>
                <c:pt idx="67">
                  <c:v>-0.27500000000000002</c:v>
                </c:pt>
                <c:pt idx="68">
                  <c:v>-0.27100000000000002</c:v>
                </c:pt>
                <c:pt idx="69">
                  <c:v>-0.26600000000000001</c:v>
                </c:pt>
                <c:pt idx="70">
                  <c:v>-0.27600000000000002</c:v>
                </c:pt>
                <c:pt idx="71">
                  <c:v>-0.28499999999999998</c:v>
                </c:pt>
                <c:pt idx="72">
                  <c:v>-0.27800000000000002</c:v>
                </c:pt>
                <c:pt idx="73">
                  <c:v>-0.27300000000000002</c:v>
                </c:pt>
                <c:pt idx="74">
                  <c:v>-0.28100000000000003</c:v>
                </c:pt>
                <c:pt idx="75">
                  <c:v>-0.29099999999999998</c:v>
                </c:pt>
                <c:pt idx="76">
                  <c:v>-0.29399999999999998</c:v>
                </c:pt>
                <c:pt idx="77">
                  <c:v>-0.312</c:v>
                </c:pt>
                <c:pt idx="78">
                  <c:v>-0.33300000000000002</c:v>
                </c:pt>
                <c:pt idx="79">
                  <c:v>-0.32900000000000001</c:v>
                </c:pt>
                <c:pt idx="80">
                  <c:v>-0.32</c:v>
                </c:pt>
                <c:pt idx="81">
                  <c:v>-0.312</c:v>
                </c:pt>
                <c:pt idx="82">
                  <c:v>-0.31</c:v>
                </c:pt>
                <c:pt idx="83">
                  <c:v>-0.318</c:v>
                </c:pt>
                <c:pt idx="84">
                  <c:v>-0.316</c:v>
                </c:pt>
                <c:pt idx="85">
                  <c:v>-0.33300000000000002</c:v>
                </c:pt>
                <c:pt idx="86">
                  <c:v>-0.33100000000000002</c:v>
                </c:pt>
                <c:pt idx="87">
                  <c:v>-0.32100000000000001</c:v>
                </c:pt>
                <c:pt idx="88">
                  <c:v>-0.33</c:v>
                </c:pt>
                <c:pt idx="89">
                  <c:v>-0.316</c:v>
                </c:pt>
                <c:pt idx="90">
                  <c:v>-0.30599999999999999</c:v>
                </c:pt>
                <c:pt idx="91">
                  <c:v>-0.248</c:v>
                </c:pt>
                <c:pt idx="92">
                  <c:v>-0.26600000000000001</c:v>
                </c:pt>
                <c:pt idx="93">
                  <c:v>-0.25700000000000001</c:v>
                </c:pt>
                <c:pt idx="94">
                  <c:v>-0.24199999999999999</c:v>
                </c:pt>
                <c:pt idx="95">
                  <c:v>-0.23499999999999999</c:v>
                </c:pt>
                <c:pt idx="96">
                  <c:v>-0.23200000000000001</c:v>
                </c:pt>
                <c:pt idx="97">
                  <c:v>-0.246</c:v>
                </c:pt>
                <c:pt idx="98">
                  <c:v>-0.23499999999999999</c:v>
                </c:pt>
                <c:pt idx="99">
                  <c:v>-0.24</c:v>
                </c:pt>
                <c:pt idx="100">
                  <c:v>-0.24099999999999999</c:v>
                </c:pt>
                <c:pt idx="101">
                  <c:v>-0.25</c:v>
                </c:pt>
                <c:pt idx="102">
                  <c:v>-0.248</c:v>
                </c:pt>
                <c:pt idx="103">
                  <c:v>-0.25</c:v>
                </c:pt>
                <c:pt idx="104">
                  <c:v>-0.255</c:v>
                </c:pt>
                <c:pt idx="105">
                  <c:v>-0.27300000000000002</c:v>
                </c:pt>
                <c:pt idx="106">
                  <c:v>-0.26900000000000002</c:v>
                </c:pt>
                <c:pt idx="107">
                  <c:v>-0.26300000000000001</c:v>
                </c:pt>
                <c:pt idx="108">
                  <c:v>-0.27200000000000002</c:v>
                </c:pt>
                <c:pt idx="109">
                  <c:v>-0.27100000000000002</c:v>
                </c:pt>
                <c:pt idx="110">
                  <c:v>-0.26300000000000001</c:v>
                </c:pt>
                <c:pt idx="111">
                  <c:v>-0.25800000000000001</c:v>
                </c:pt>
                <c:pt idx="112">
                  <c:v>-0.249</c:v>
                </c:pt>
                <c:pt idx="113">
                  <c:v>-0.24099999999999999</c:v>
                </c:pt>
                <c:pt idx="114">
                  <c:v>-0.246</c:v>
                </c:pt>
                <c:pt idx="115">
                  <c:v>-0.252</c:v>
                </c:pt>
                <c:pt idx="116">
                  <c:v>-0.25900000000000001</c:v>
                </c:pt>
                <c:pt idx="117">
                  <c:v>-0.25800000000000001</c:v>
                </c:pt>
                <c:pt idx="118">
                  <c:v>-0.252</c:v>
                </c:pt>
                <c:pt idx="119">
                  <c:v>-0.248</c:v>
                </c:pt>
                <c:pt idx="120">
                  <c:v>-0.255</c:v>
                </c:pt>
                <c:pt idx="121">
                  <c:v>-0.25700000000000001</c:v>
                </c:pt>
                <c:pt idx="122">
                  <c:v>-0.26400000000000001</c:v>
                </c:pt>
                <c:pt idx="123">
                  <c:v>-0.251</c:v>
                </c:pt>
                <c:pt idx="124">
                  <c:v>-0.215</c:v>
                </c:pt>
                <c:pt idx="125">
                  <c:v>-0.19800000000000001</c:v>
                </c:pt>
                <c:pt idx="126">
                  <c:v>-0.17899999999999999</c:v>
                </c:pt>
                <c:pt idx="127">
                  <c:v>-0.16400000000000001</c:v>
                </c:pt>
                <c:pt idx="128">
                  <c:v>-0.16</c:v>
                </c:pt>
                <c:pt idx="129">
                  <c:v>-0.13100000000000001</c:v>
                </c:pt>
                <c:pt idx="130">
                  <c:v>-0.183</c:v>
                </c:pt>
                <c:pt idx="131">
                  <c:v>-0.189</c:v>
                </c:pt>
                <c:pt idx="132">
                  <c:v>-0.21</c:v>
                </c:pt>
                <c:pt idx="133">
                  <c:v>-0.21</c:v>
                </c:pt>
                <c:pt idx="134">
                  <c:v>-0.20799999999999999</c:v>
                </c:pt>
                <c:pt idx="135">
                  <c:v>-0.24</c:v>
                </c:pt>
                <c:pt idx="136">
                  <c:v>-0.25700000000000001</c:v>
                </c:pt>
                <c:pt idx="137">
                  <c:v>-0.24299999999999999</c:v>
                </c:pt>
                <c:pt idx="138">
                  <c:v>-0.23799999999999999</c:v>
                </c:pt>
                <c:pt idx="139">
                  <c:v>-0.20399999999999999</c:v>
                </c:pt>
                <c:pt idx="140">
                  <c:v>-0.20300000000000001</c:v>
                </c:pt>
                <c:pt idx="141">
                  <c:v>-0.20499999999999999</c:v>
                </c:pt>
                <c:pt idx="142">
                  <c:v>-0.216</c:v>
                </c:pt>
                <c:pt idx="143">
                  <c:v>-0.21199999999999999</c:v>
                </c:pt>
                <c:pt idx="144">
                  <c:v>-0.219</c:v>
                </c:pt>
                <c:pt idx="145">
                  <c:v>-0.221</c:v>
                </c:pt>
                <c:pt idx="146">
                  <c:v>-0.23699999999999999</c:v>
                </c:pt>
                <c:pt idx="147">
                  <c:v>-0.246</c:v>
                </c:pt>
                <c:pt idx="148">
                  <c:v>-0.248</c:v>
                </c:pt>
                <c:pt idx="149">
                  <c:v>-0.24299999999999999</c:v>
                </c:pt>
                <c:pt idx="150">
                  <c:v>-0.245</c:v>
                </c:pt>
                <c:pt idx="151">
                  <c:v>-0.254</c:v>
                </c:pt>
                <c:pt idx="152">
                  <c:v>-0.26200000000000001</c:v>
                </c:pt>
                <c:pt idx="153">
                  <c:v>-0.253</c:v>
                </c:pt>
                <c:pt idx="154">
                  <c:v>-0.254</c:v>
                </c:pt>
                <c:pt idx="155">
                  <c:v>-0.25600000000000001</c:v>
                </c:pt>
                <c:pt idx="156">
                  <c:v>-0.247</c:v>
                </c:pt>
                <c:pt idx="157">
                  <c:v>-0.249</c:v>
                </c:pt>
                <c:pt idx="158">
                  <c:v>-0.255</c:v>
                </c:pt>
                <c:pt idx="159">
                  <c:v>-0.26100000000000001</c:v>
                </c:pt>
                <c:pt idx="160">
                  <c:v>-0.25700000000000001</c:v>
                </c:pt>
                <c:pt idx="161">
                  <c:v>-0.253</c:v>
                </c:pt>
                <c:pt idx="162">
                  <c:v>-0.255</c:v>
                </c:pt>
                <c:pt idx="163">
                  <c:v>-0.26300000000000001</c:v>
                </c:pt>
                <c:pt idx="164">
                  <c:v>-0.26200000000000001</c:v>
                </c:pt>
                <c:pt idx="165">
                  <c:v>-0.26200000000000001</c:v>
                </c:pt>
                <c:pt idx="166">
                  <c:v>-0.25700000000000001</c:v>
                </c:pt>
                <c:pt idx="167">
                  <c:v>-0.25600000000000001</c:v>
                </c:pt>
                <c:pt idx="168">
                  <c:v>-0.26300000000000001</c:v>
                </c:pt>
                <c:pt idx="169">
                  <c:v>-0.26700000000000002</c:v>
                </c:pt>
                <c:pt idx="170">
                  <c:v>-0.26700000000000002</c:v>
                </c:pt>
                <c:pt idx="171">
                  <c:v>-0.26600000000000001</c:v>
                </c:pt>
                <c:pt idx="172">
                  <c:v>-0.26100000000000001</c:v>
                </c:pt>
                <c:pt idx="173">
                  <c:v>-0.27500000000000002</c:v>
                </c:pt>
                <c:pt idx="174">
                  <c:v>-0.26900000000000002</c:v>
                </c:pt>
                <c:pt idx="175">
                  <c:v>-0.253</c:v>
                </c:pt>
                <c:pt idx="176">
                  <c:v>-0.24399999999999999</c:v>
                </c:pt>
                <c:pt idx="177">
                  <c:v>-0.25600000000000001</c:v>
                </c:pt>
                <c:pt idx="178">
                  <c:v>-0.25700000000000001</c:v>
                </c:pt>
                <c:pt idx="179">
                  <c:v>-0.26400000000000001</c:v>
                </c:pt>
                <c:pt idx="180">
                  <c:v>-0.28699999999999998</c:v>
                </c:pt>
                <c:pt idx="181">
                  <c:v>-0.28399999999999997</c:v>
                </c:pt>
                <c:pt idx="182">
                  <c:v>-0.30299999999999999</c:v>
                </c:pt>
                <c:pt idx="183">
                  <c:v>-0.30499999999999999</c:v>
                </c:pt>
                <c:pt idx="184">
                  <c:v>-0.30399999999999999</c:v>
                </c:pt>
                <c:pt idx="185">
                  <c:v>-0.29699999999999999</c:v>
                </c:pt>
                <c:pt idx="186">
                  <c:v>-0.309</c:v>
                </c:pt>
                <c:pt idx="187">
                  <c:v>-0.309</c:v>
                </c:pt>
                <c:pt idx="188">
                  <c:v>-0.29099999999999998</c:v>
                </c:pt>
                <c:pt idx="189">
                  <c:v>-0.28499999999999998</c:v>
                </c:pt>
                <c:pt idx="190">
                  <c:v>-0.28000000000000003</c:v>
                </c:pt>
                <c:pt idx="191">
                  <c:v>-0.28199999999999997</c:v>
                </c:pt>
                <c:pt idx="192">
                  <c:v>-0.28000000000000003</c:v>
                </c:pt>
                <c:pt idx="193">
                  <c:v>-0.28100000000000003</c:v>
                </c:pt>
                <c:pt idx="194">
                  <c:v>-0.28100000000000003</c:v>
                </c:pt>
                <c:pt idx="195">
                  <c:v>-0.29599999999999999</c:v>
                </c:pt>
                <c:pt idx="196">
                  <c:v>-0.29899999999999999</c:v>
                </c:pt>
                <c:pt idx="197">
                  <c:v>-0.29199999999999998</c:v>
                </c:pt>
                <c:pt idx="198">
                  <c:v>-0.30399999999999999</c:v>
                </c:pt>
                <c:pt idx="199">
                  <c:v>-0.30299999999999999</c:v>
                </c:pt>
                <c:pt idx="200">
                  <c:v>-0.30199999999999999</c:v>
                </c:pt>
                <c:pt idx="201">
                  <c:v>-0.28799999999999998</c:v>
                </c:pt>
                <c:pt idx="202">
                  <c:v>-0.26900000000000002</c:v>
                </c:pt>
                <c:pt idx="203">
                  <c:v>-0.27700000000000002</c:v>
                </c:pt>
                <c:pt idx="204">
                  <c:v>-0.28399999999999997</c:v>
                </c:pt>
                <c:pt idx="205">
                  <c:v>-0.28599999999999998</c:v>
                </c:pt>
                <c:pt idx="206">
                  <c:v>-0.28999999999999998</c:v>
                </c:pt>
                <c:pt idx="207">
                  <c:v>-0.27800000000000002</c:v>
                </c:pt>
                <c:pt idx="208">
                  <c:v>-0.27500000000000002</c:v>
                </c:pt>
                <c:pt idx="209">
                  <c:v>-0.27100000000000002</c:v>
                </c:pt>
                <c:pt idx="210">
                  <c:v>-0.26200000000000001</c:v>
                </c:pt>
                <c:pt idx="211">
                  <c:v>-0.27100000000000002</c:v>
                </c:pt>
                <c:pt idx="212">
                  <c:v>-0.27900000000000003</c:v>
                </c:pt>
                <c:pt idx="213">
                  <c:v>-0.27900000000000003</c:v>
                </c:pt>
                <c:pt idx="214">
                  <c:v>-0.28999999999999998</c:v>
                </c:pt>
                <c:pt idx="215">
                  <c:v>-0.28299999999999997</c:v>
                </c:pt>
                <c:pt idx="216">
                  <c:v>-0.27500000000000002</c:v>
                </c:pt>
                <c:pt idx="217">
                  <c:v>-0.28000000000000003</c:v>
                </c:pt>
                <c:pt idx="218">
                  <c:v>-0.28199999999999997</c:v>
                </c:pt>
                <c:pt idx="219">
                  <c:v>-0.26800000000000002</c:v>
                </c:pt>
                <c:pt idx="220">
                  <c:v>-0.255</c:v>
                </c:pt>
                <c:pt idx="221">
                  <c:v>-0.26500000000000001</c:v>
                </c:pt>
                <c:pt idx="222">
                  <c:v>-0.27200000000000002</c:v>
                </c:pt>
                <c:pt idx="223">
                  <c:v>-0.26400000000000001</c:v>
                </c:pt>
                <c:pt idx="224">
                  <c:v>-0.27500000000000002</c:v>
                </c:pt>
                <c:pt idx="225">
                  <c:v>-0.27500000000000002</c:v>
                </c:pt>
                <c:pt idx="226">
                  <c:v>-0.27500000000000002</c:v>
                </c:pt>
                <c:pt idx="227">
                  <c:v>-0.27100000000000002</c:v>
                </c:pt>
                <c:pt idx="228">
                  <c:v>-0.26300000000000001</c:v>
                </c:pt>
                <c:pt idx="229">
                  <c:v>-0.25</c:v>
                </c:pt>
                <c:pt idx="230">
                  <c:v>-0.22800000000000001</c:v>
                </c:pt>
                <c:pt idx="231">
                  <c:v>-0.19800000000000001</c:v>
                </c:pt>
                <c:pt idx="232">
                  <c:v>-0.20799999999999999</c:v>
                </c:pt>
                <c:pt idx="233">
                  <c:v>-0.19500000000000001</c:v>
                </c:pt>
                <c:pt idx="234">
                  <c:v>-0.19500000000000001</c:v>
                </c:pt>
                <c:pt idx="235">
                  <c:v>-0.20599999999999999</c:v>
                </c:pt>
                <c:pt idx="236">
                  <c:v>-0.21099999999999999</c:v>
                </c:pt>
                <c:pt idx="237">
                  <c:v>-0.20699999999999999</c:v>
                </c:pt>
                <c:pt idx="238">
                  <c:v>-0.183</c:v>
                </c:pt>
                <c:pt idx="239">
                  <c:v>-0.193</c:v>
                </c:pt>
                <c:pt idx="240">
                  <c:v>-0.184</c:v>
                </c:pt>
                <c:pt idx="241">
                  <c:v>-0.20200000000000001</c:v>
                </c:pt>
                <c:pt idx="242">
                  <c:v>-0.221</c:v>
                </c:pt>
                <c:pt idx="243">
                  <c:v>-0.214</c:v>
                </c:pt>
                <c:pt idx="244">
                  <c:v>-0.20200000000000001</c:v>
                </c:pt>
                <c:pt idx="245">
                  <c:v>-0.18099999999999999</c:v>
                </c:pt>
                <c:pt idx="246">
                  <c:v>-0.19</c:v>
                </c:pt>
                <c:pt idx="247">
                  <c:v>-0.188</c:v>
                </c:pt>
                <c:pt idx="248">
                  <c:v>-0.17299999999999999</c:v>
                </c:pt>
                <c:pt idx="249">
                  <c:v>-0.17699999999999999</c:v>
                </c:pt>
                <c:pt idx="250">
                  <c:v>-0.17199999999999999</c:v>
                </c:pt>
                <c:pt idx="251">
                  <c:v>-0.17199999999999999</c:v>
                </c:pt>
                <c:pt idx="252">
                  <c:v>-0.17499999999999999</c:v>
                </c:pt>
                <c:pt idx="253">
                  <c:v>-0.18</c:v>
                </c:pt>
                <c:pt idx="254">
                  <c:v>-0.18</c:v>
                </c:pt>
                <c:pt idx="255">
                  <c:v>-0.17199999999999999</c:v>
                </c:pt>
                <c:pt idx="256">
                  <c:v>-0.16200000000000001</c:v>
                </c:pt>
                <c:pt idx="257">
                  <c:v>-0.16200000000000001</c:v>
                </c:pt>
                <c:pt idx="258">
                  <c:v>-0.17100000000000001</c:v>
                </c:pt>
                <c:pt idx="259">
                  <c:v>-0.161</c:v>
                </c:pt>
                <c:pt idx="260">
                  <c:v>-0.17199999999999999</c:v>
                </c:pt>
                <c:pt idx="261">
                  <c:v>-0.188</c:v>
                </c:pt>
                <c:pt idx="262">
                  <c:v>-0.2</c:v>
                </c:pt>
                <c:pt idx="263">
                  <c:v>-0.21</c:v>
                </c:pt>
                <c:pt idx="264">
                  <c:v>-0.21299999999999999</c:v>
                </c:pt>
                <c:pt idx="265">
                  <c:v>-0.22900000000000001</c:v>
                </c:pt>
                <c:pt idx="266">
                  <c:v>-0.24199999999999999</c:v>
                </c:pt>
                <c:pt idx="267">
                  <c:v>-0.255</c:v>
                </c:pt>
                <c:pt idx="268">
                  <c:v>-0.248</c:v>
                </c:pt>
                <c:pt idx="269">
                  <c:v>-0.248</c:v>
                </c:pt>
                <c:pt idx="270">
                  <c:v>-0.25</c:v>
                </c:pt>
                <c:pt idx="271">
                  <c:v>-0.247</c:v>
                </c:pt>
                <c:pt idx="272">
                  <c:v>-0.248</c:v>
                </c:pt>
                <c:pt idx="273">
                  <c:v>-0.24399999999999999</c:v>
                </c:pt>
                <c:pt idx="274">
                  <c:v>-0.247</c:v>
                </c:pt>
                <c:pt idx="275">
                  <c:v>-0.26100000000000001</c:v>
                </c:pt>
                <c:pt idx="276">
                  <c:v>-0.25800000000000001</c:v>
                </c:pt>
                <c:pt idx="277">
                  <c:v>-0.252</c:v>
                </c:pt>
                <c:pt idx="278">
                  <c:v>-0.25800000000000001</c:v>
                </c:pt>
                <c:pt idx="279">
                  <c:v>-0.23899999999999999</c:v>
                </c:pt>
                <c:pt idx="280">
                  <c:v>-0.23799999999999999</c:v>
                </c:pt>
                <c:pt idx="281">
                  <c:v>-0.245</c:v>
                </c:pt>
                <c:pt idx="282">
                  <c:v>-0.23899999999999999</c:v>
                </c:pt>
                <c:pt idx="283">
                  <c:v>-0.23699999999999999</c:v>
                </c:pt>
                <c:pt idx="284">
                  <c:v>-0.23400000000000001</c:v>
                </c:pt>
                <c:pt idx="285">
                  <c:v>-0.23699999999999999</c:v>
                </c:pt>
                <c:pt idx="286">
                  <c:v>-0.25600000000000001</c:v>
                </c:pt>
                <c:pt idx="287">
                  <c:v>-0.252</c:v>
                </c:pt>
                <c:pt idx="288">
                  <c:v>-0.251</c:v>
                </c:pt>
                <c:pt idx="289">
                  <c:v>-0.25</c:v>
                </c:pt>
                <c:pt idx="290">
                  <c:v>-0.253</c:v>
                </c:pt>
                <c:pt idx="291">
                  <c:v>-0.19400000000000001</c:v>
                </c:pt>
                <c:pt idx="292">
                  <c:v>-0.189</c:v>
                </c:pt>
                <c:pt idx="293">
                  <c:v>-0.20399999999999999</c:v>
                </c:pt>
                <c:pt idx="294">
                  <c:v>-0.21299999999999999</c:v>
                </c:pt>
                <c:pt idx="295">
                  <c:v>-0.215</c:v>
                </c:pt>
                <c:pt idx="296">
                  <c:v>-0.19800000000000001</c:v>
                </c:pt>
                <c:pt idx="297">
                  <c:v>-0.19400000000000001</c:v>
                </c:pt>
                <c:pt idx="298">
                  <c:v>-0.16700000000000001</c:v>
                </c:pt>
                <c:pt idx="299">
                  <c:v>-0.17899999999999999</c:v>
                </c:pt>
                <c:pt idx="300">
                  <c:v>-0.16300000000000001</c:v>
                </c:pt>
                <c:pt idx="301">
                  <c:v>-0.18099999999999999</c:v>
                </c:pt>
                <c:pt idx="302">
                  <c:v>-0.183</c:v>
                </c:pt>
                <c:pt idx="303">
                  <c:v>-0.19</c:v>
                </c:pt>
                <c:pt idx="304">
                  <c:v>-0.19700000000000001</c:v>
                </c:pt>
                <c:pt idx="305">
                  <c:v>-0.19800000000000001</c:v>
                </c:pt>
                <c:pt idx="306">
                  <c:v>-0.19400000000000001</c:v>
                </c:pt>
                <c:pt idx="307">
                  <c:v>-0.17899999999999999</c:v>
                </c:pt>
                <c:pt idx="308">
                  <c:v>-0.184</c:v>
                </c:pt>
                <c:pt idx="309">
                  <c:v>-0.191</c:v>
                </c:pt>
                <c:pt idx="310">
                  <c:v>-0.186</c:v>
                </c:pt>
                <c:pt idx="311">
                  <c:v>-0.19700000000000001</c:v>
                </c:pt>
                <c:pt idx="312">
                  <c:v>-0.20499999999999999</c:v>
                </c:pt>
                <c:pt idx="313">
                  <c:v>-0.20499999999999999</c:v>
                </c:pt>
                <c:pt idx="314">
                  <c:v>-0.17599999999999999</c:v>
                </c:pt>
                <c:pt idx="315">
                  <c:v>-0.184</c:v>
                </c:pt>
                <c:pt idx="316">
                  <c:v>-0.17399999999999999</c:v>
                </c:pt>
                <c:pt idx="317">
                  <c:v>-0.188</c:v>
                </c:pt>
                <c:pt idx="318">
                  <c:v>-0.17599999999999999</c:v>
                </c:pt>
                <c:pt idx="319">
                  <c:v>-0.184</c:v>
                </c:pt>
                <c:pt idx="320">
                  <c:v>-0.188</c:v>
                </c:pt>
                <c:pt idx="321">
                  <c:v>-0.187</c:v>
                </c:pt>
                <c:pt idx="322">
                  <c:v>-0.184</c:v>
                </c:pt>
                <c:pt idx="323">
                  <c:v>-0.185</c:v>
                </c:pt>
                <c:pt idx="324">
                  <c:v>-0.188</c:v>
                </c:pt>
                <c:pt idx="325">
                  <c:v>-0.19800000000000001</c:v>
                </c:pt>
                <c:pt idx="326">
                  <c:v>-0.193</c:v>
                </c:pt>
                <c:pt idx="327">
                  <c:v>-0.192</c:v>
                </c:pt>
                <c:pt idx="328">
                  <c:v>-0.186</c:v>
                </c:pt>
                <c:pt idx="329">
                  <c:v>-0.17699999999999999</c:v>
                </c:pt>
                <c:pt idx="330">
                  <c:v>-0.184</c:v>
                </c:pt>
                <c:pt idx="331">
                  <c:v>-0.182</c:v>
                </c:pt>
                <c:pt idx="332">
                  <c:v>-0.18099999999999999</c:v>
                </c:pt>
                <c:pt idx="333">
                  <c:v>-0.185</c:v>
                </c:pt>
                <c:pt idx="334">
                  <c:v>-0.17899999999999999</c:v>
                </c:pt>
                <c:pt idx="335">
                  <c:v>-0.185</c:v>
                </c:pt>
                <c:pt idx="336">
                  <c:v>-0.17799999999999999</c:v>
                </c:pt>
                <c:pt idx="337">
                  <c:v>-0.184</c:v>
                </c:pt>
                <c:pt idx="338">
                  <c:v>-0.19600000000000001</c:v>
                </c:pt>
                <c:pt idx="339">
                  <c:v>-0.188</c:v>
                </c:pt>
                <c:pt idx="340">
                  <c:v>-0.192</c:v>
                </c:pt>
                <c:pt idx="341">
                  <c:v>-0.189</c:v>
                </c:pt>
                <c:pt idx="342">
                  <c:v>-0.18</c:v>
                </c:pt>
                <c:pt idx="343">
                  <c:v>-0.17699999999999999</c:v>
                </c:pt>
                <c:pt idx="344">
                  <c:v>-0.17699999999999999</c:v>
                </c:pt>
                <c:pt idx="345">
                  <c:v>-0.17100000000000001</c:v>
                </c:pt>
                <c:pt idx="346">
                  <c:v>-0.17699999999999999</c:v>
                </c:pt>
                <c:pt idx="347">
                  <c:v>-0.17599999999999999</c:v>
                </c:pt>
                <c:pt idx="348">
                  <c:v>-0.14599999999999999</c:v>
                </c:pt>
                <c:pt idx="349">
                  <c:v>-0.14099999999999999</c:v>
                </c:pt>
                <c:pt idx="350">
                  <c:v>-0.13400000000000001</c:v>
                </c:pt>
                <c:pt idx="351">
                  <c:v>-0.13700000000000001</c:v>
                </c:pt>
                <c:pt idx="352">
                  <c:v>-0.13200000000000001</c:v>
                </c:pt>
                <c:pt idx="353">
                  <c:v>-0.11799999999999999</c:v>
                </c:pt>
                <c:pt idx="354">
                  <c:v>-0.11600000000000001</c:v>
                </c:pt>
                <c:pt idx="355">
                  <c:v>-0.11799999999999999</c:v>
                </c:pt>
                <c:pt idx="356">
                  <c:v>-0.126</c:v>
                </c:pt>
                <c:pt idx="357">
                  <c:v>-0.14499999999999999</c:v>
                </c:pt>
                <c:pt idx="358">
                  <c:v>-0.13300000000000001</c:v>
                </c:pt>
                <c:pt idx="359">
                  <c:v>-0.121</c:v>
                </c:pt>
                <c:pt idx="360">
                  <c:v>-0.122</c:v>
                </c:pt>
                <c:pt idx="361">
                  <c:v>-0.113</c:v>
                </c:pt>
                <c:pt idx="362">
                  <c:v>-0.105</c:v>
                </c:pt>
                <c:pt idx="363">
                  <c:v>-9.8000000000000004E-2</c:v>
                </c:pt>
                <c:pt idx="364">
                  <c:v>-0.114</c:v>
                </c:pt>
                <c:pt idx="365">
                  <c:v>-0.129</c:v>
                </c:pt>
                <c:pt idx="366">
                  <c:v>-0.128</c:v>
                </c:pt>
                <c:pt idx="367">
                  <c:v>-0.129</c:v>
                </c:pt>
                <c:pt idx="368">
                  <c:v>-0.122</c:v>
                </c:pt>
                <c:pt idx="369">
                  <c:v>-0.113</c:v>
                </c:pt>
                <c:pt idx="370">
                  <c:v>-0.113</c:v>
                </c:pt>
                <c:pt idx="371">
                  <c:v>-0.11799999999999999</c:v>
                </c:pt>
                <c:pt idx="372">
                  <c:v>-0.11600000000000001</c:v>
                </c:pt>
                <c:pt idx="373">
                  <c:v>-0.121</c:v>
                </c:pt>
                <c:pt idx="374">
                  <c:v>-0.111</c:v>
                </c:pt>
                <c:pt idx="375">
                  <c:v>-0.11</c:v>
                </c:pt>
                <c:pt idx="376">
                  <c:v>-0.10299999999999999</c:v>
                </c:pt>
                <c:pt idx="377">
                  <c:v>-0.115</c:v>
                </c:pt>
                <c:pt idx="378">
                  <c:v>-0.127</c:v>
                </c:pt>
                <c:pt idx="379">
                  <c:v>-0.11600000000000001</c:v>
                </c:pt>
                <c:pt idx="380">
                  <c:v>-0.122</c:v>
                </c:pt>
                <c:pt idx="381">
                  <c:v>-0.124</c:v>
                </c:pt>
                <c:pt idx="382">
                  <c:v>-0.13400000000000001</c:v>
                </c:pt>
                <c:pt idx="383">
                  <c:v>-0.14499999999999999</c:v>
                </c:pt>
                <c:pt idx="384">
                  <c:v>-0.14399999999999999</c:v>
                </c:pt>
                <c:pt idx="385">
                  <c:v>-0.13</c:v>
                </c:pt>
                <c:pt idx="386">
                  <c:v>-0.125</c:v>
                </c:pt>
                <c:pt idx="387">
                  <c:v>-0.113</c:v>
                </c:pt>
                <c:pt idx="388">
                  <c:v>-0.108</c:v>
                </c:pt>
                <c:pt idx="389">
                  <c:v>-0.115</c:v>
                </c:pt>
                <c:pt idx="390">
                  <c:v>-0.106</c:v>
                </c:pt>
                <c:pt idx="391">
                  <c:v>-0.11899999999999999</c:v>
                </c:pt>
                <c:pt idx="392">
                  <c:v>-0.123</c:v>
                </c:pt>
                <c:pt idx="393">
                  <c:v>-0.121</c:v>
                </c:pt>
                <c:pt idx="394">
                  <c:v>-0.11700000000000001</c:v>
                </c:pt>
                <c:pt idx="395">
                  <c:v>-0.114</c:v>
                </c:pt>
                <c:pt idx="396">
                  <c:v>-0.112</c:v>
                </c:pt>
                <c:pt idx="397">
                  <c:v>-0.11700000000000001</c:v>
                </c:pt>
                <c:pt idx="398">
                  <c:v>-0.11600000000000001</c:v>
                </c:pt>
                <c:pt idx="399">
                  <c:v>-0.04</c:v>
                </c:pt>
                <c:pt idx="400">
                  <c:v>-5.3999999999999999E-2</c:v>
                </c:pt>
                <c:pt idx="401">
                  <c:v>-4.4999999999999998E-2</c:v>
                </c:pt>
                <c:pt idx="402">
                  <c:v>-5.1999999999999998E-2</c:v>
                </c:pt>
                <c:pt idx="403">
                  <c:v>-5.2999999999999999E-2</c:v>
                </c:pt>
                <c:pt idx="404">
                  <c:v>-7.3999999999999996E-2</c:v>
                </c:pt>
                <c:pt idx="405">
                  <c:v>-0.10299999999999999</c:v>
                </c:pt>
                <c:pt idx="406">
                  <c:v>-0.106</c:v>
                </c:pt>
                <c:pt idx="407">
                  <c:v>-9.7000000000000003E-2</c:v>
                </c:pt>
                <c:pt idx="408">
                  <c:v>-9.2999999999999999E-2</c:v>
                </c:pt>
                <c:pt idx="409">
                  <c:v>-7.6999999999999999E-2</c:v>
                </c:pt>
                <c:pt idx="410">
                  <c:v>-7.2999999999999995E-2</c:v>
                </c:pt>
                <c:pt idx="411">
                  <c:v>-4.9000000000000002E-2</c:v>
                </c:pt>
                <c:pt idx="412">
                  <c:v>-1.7000000000000001E-2</c:v>
                </c:pt>
                <c:pt idx="413">
                  <c:v>2.1999999999999999E-2</c:v>
                </c:pt>
                <c:pt idx="414">
                  <c:v>1.7999999999999999E-2</c:v>
                </c:pt>
                <c:pt idx="415">
                  <c:v>0</c:v>
                </c:pt>
                <c:pt idx="416">
                  <c:v>-4.0000000000000001E-3</c:v>
                </c:pt>
                <c:pt idx="417">
                  <c:v>-5.0000000000000001E-3</c:v>
                </c:pt>
                <c:pt idx="418">
                  <c:v>-4.0000000000000001E-3</c:v>
                </c:pt>
                <c:pt idx="419">
                  <c:v>6.0000000000000001E-3</c:v>
                </c:pt>
                <c:pt idx="420">
                  <c:v>1.0999999999999999E-2</c:v>
                </c:pt>
                <c:pt idx="421">
                  <c:v>1.0999999999999999E-2</c:v>
                </c:pt>
                <c:pt idx="422">
                  <c:v>1.4999999999999999E-2</c:v>
                </c:pt>
                <c:pt idx="423">
                  <c:v>1.2E-2</c:v>
                </c:pt>
                <c:pt idx="424">
                  <c:v>1.9E-2</c:v>
                </c:pt>
                <c:pt idx="425">
                  <c:v>1.4E-2</c:v>
                </c:pt>
                <c:pt idx="426">
                  <c:v>2.1000000000000001E-2</c:v>
                </c:pt>
                <c:pt idx="427">
                  <c:v>-3.9E-2</c:v>
                </c:pt>
                <c:pt idx="428">
                  <c:v>-5.8000000000000003E-2</c:v>
                </c:pt>
                <c:pt idx="429">
                  <c:v>-0.06</c:v>
                </c:pt>
                <c:pt idx="430">
                  <c:v>-5.8999999999999997E-2</c:v>
                </c:pt>
                <c:pt idx="431">
                  <c:v>-5.0999999999999997E-2</c:v>
                </c:pt>
                <c:pt idx="432">
                  <c:v>-4.4999999999999998E-2</c:v>
                </c:pt>
                <c:pt idx="433">
                  <c:v>-3.5000000000000003E-2</c:v>
                </c:pt>
                <c:pt idx="434">
                  <c:v>-1.7999999999999999E-2</c:v>
                </c:pt>
                <c:pt idx="435">
                  <c:v>0</c:v>
                </c:pt>
                <c:pt idx="436">
                  <c:v>3.3000000000000002E-2</c:v>
                </c:pt>
                <c:pt idx="437">
                  <c:v>8.9999999999999993E-3</c:v>
                </c:pt>
                <c:pt idx="438">
                  <c:v>1.7000000000000001E-2</c:v>
                </c:pt>
                <c:pt idx="439">
                  <c:v>-1E-3</c:v>
                </c:pt>
                <c:pt idx="440">
                  <c:v>-2.7E-2</c:v>
                </c:pt>
                <c:pt idx="441">
                  <c:v>-2.7E-2</c:v>
                </c:pt>
                <c:pt idx="442">
                  <c:v>-2.5999999999999999E-2</c:v>
                </c:pt>
                <c:pt idx="443">
                  <c:v>-2.1000000000000001E-2</c:v>
                </c:pt>
                <c:pt idx="444">
                  <c:v>-5.0000000000000001E-3</c:v>
                </c:pt>
                <c:pt idx="445">
                  <c:v>-2E-3</c:v>
                </c:pt>
                <c:pt idx="446">
                  <c:v>-4.0000000000000001E-3</c:v>
                </c:pt>
                <c:pt idx="447">
                  <c:v>-1E-3</c:v>
                </c:pt>
                <c:pt idx="448">
                  <c:v>5.0000000000000001E-3</c:v>
                </c:pt>
                <c:pt idx="449">
                  <c:v>1.6E-2</c:v>
                </c:pt>
                <c:pt idx="450">
                  <c:v>3.2000000000000001E-2</c:v>
                </c:pt>
                <c:pt idx="451">
                  <c:v>0.05</c:v>
                </c:pt>
                <c:pt idx="452">
                  <c:v>4.7E-2</c:v>
                </c:pt>
                <c:pt idx="453">
                  <c:v>0.03</c:v>
                </c:pt>
                <c:pt idx="454">
                  <c:v>0.03</c:v>
                </c:pt>
                <c:pt idx="455">
                  <c:v>3.5999999999999997E-2</c:v>
                </c:pt>
                <c:pt idx="456">
                  <c:v>2.1000000000000001E-2</c:v>
                </c:pt>
                <c:pt idx="457">
                  <c:v>7.0000000000000001E-3</c:v>
                </c:pt>
                <c:pt idx="458">
                  <c:v>0</c:v>
                </c:pt>
                <c:pt idx="459">
                  <c:v>6.0000000000000001E-3</c:v>
                </c:pt>
                <c:pt idx="460">
                  <c:v>2E-3</c:v>
                </c:pt>
                <c:pt idx="461">
                  <c:v>1E-3</c:v>
                </c:pt>
                <c:pt idx="462">
                  <c:v>3.0000000000000001E-3</c:v>
                </c:pt>
                <c:pt idx="463">
                  <c:v>7.0000000000000001E-3</c:v>
                </c:pt>
                <c:pt idx="464">
                  <c:v>2E-3</c:v>
                </c:pt>
                <c:pt idx="465">
                  <c:v>-0.01</c:v>
                </c:pt>
                <c:pt idx="466">
                  <c:v>-2.7E-2</c:v>
                </c:pt>
                <c:pt idx="467">
                  <c:v>-1.7999999999999999E-2</c:v>
                </c:pt>
                <c:pt idx="468">
                  <c:v>-3.2000000000000001E-2</c:v>
                </c:pt>
                <c:pt idx="469">
                  <c:v>-3.6999999999999998E-2</c:v>
                </c:pt>
                <c:pt idx="470">
                  <c:v>-5.3999999999999999E-2</c:v>
                </c:pt>
                <c:pt idx="471">
                  <c:v>-6.0999999999999999E-2</c:v>
                </c:pt>
                <c:pt idx="472">
                  <c:v>-7.3999999999999996E-2</c:v>
                </c:pt>
                <c:pt idx="473">
                  <c:v>-7.1999999999999995E-2</c:v>
                </c:pt>
                <c:pt idx="474">
                  <c:v>-5.8000000000000003E-2</c:v>
                </c:pt>
                <c:pt idx="475">
                  <c:v>-5.2999999999999999E-2</c:v>
                </c:pt>
                <c:pt idx="476">
                  <c:v>-4.5999999999999999E-2</c:v>
                </c:pt>
                <c:pt idx="477">
                  <c:v>-4.1000000000000002E-2</c:v>
                </c:pt>
                <c:pt idx="478">
                  <c:v>-3.9E-2</c:v>
                </c:pt>
                <c:pt idx="479">
                  <c:v>-4.3999999999999997E-2</c:v>
                </c:pt>
                <c:pt idx="480">
                  <c:v>-0.04</c:v>
                </c:pt>
                <c:pt idx="481">
                  <c:v>-4.4999999999999998E-2</c:v>
                </c:pt>
                <c:pt idx="482">
                  <c:v>-5.1999999999999998E-2</c:v>
                </c:pt>
                <c:pt idx="483">
                  <c:v>-2.1999999999999999E-2</c:v>
                </c:pt>
                <c:pt idx="484">
                  <c:v>-2.9000000000000001E-2</c:v>
                </c:pt>
                <c:pt idx="485">
                  <c:v>-2.5000000000000001E-2</c:v>
                </c:pt>
                <c:pt idx="486">
                  <c:v>-2.8000000000000001E-2</c:v>
                </c:pt>
                <c:pt idx="487">
                  <c:v>-3.1E-2</c:v>
                </c:pt>
                <c:pt idx="488">
                  <c:v>-2.3E-2</c:v>
                </c:pt>
                <c:pt idx="489">
                  <c:v>-2.1999999999999999E-2</c:v>
                </c:pt>
                <c:pt idx="490">
                  <c:v>-2.1999999999999999E-2</c:v>
                </c:pt>
                <c:pt idx="491">
                  <c:v>-3.5999999999999997E-2</c:v>
                </c:pt>
                <c:pt idx="492">
                  <c:v>-3.5000000000000003E-2</c:v>
                </c:pt>
                <c:pt idx="493">
                  <c:v>-4.8000000000000001E-2</c:v>
                </c:pt>
                <c:pt idx="494">
                  <c:v>-3.9E-2</c:v>
                </c:pt>
                <c:pt idx="495">
                  <c:v>-3.9E-2</c:v>
                </c:pt>
                <c:pt idx="496">
                  <c:v>-4.1000000000000002E-2</c:v>
                </c:pt>
                <c:pt idx="497">
                  <c:v>-2.5999999999999999E-2</c:v>
                </c:pt>
                <c:pt idx="498">
                  <c:v>-2.5000000000000001E-2</c:v>
                </c:pt>
                <c:pt idx="499">
                  <c:v>-2.1000000000000001E-2</c:v>
                </c:pt>
                <c:pt idx="500">
                  <c:v>-8.9999999999999993E-3</c:v>
                </c:pt>
                <c:pt idx="501">
                  <c:v>-2.1000000000000001E-2</c:v>
                </c:pt>
                <c:pt idx="502">
                  <c:v>-0.01</c:v>
                </c:pt>
                <c:pt idx="503">
                  <c:v>-1.4999999999999999E-2</c:v>
                </c:pt>
                <c:pt idx="504">
                  <c:v>-1.6E-2</c:v>
                </c:pt>
                <c:pt idx="505">
                  <c:v>-0.01</c:v>
                </c:pt>
                <c:pt idx="506">
                  <c:v>-6.0000000000000001E-3</c:v>
                </c:pt>
                <c:pt idx="507">
                  <c:v>-8.9999999999999993E-3</c:v>
                </c:pt>
                <c:pt idx="508">
                  <c:v>-1E-3</c:v>
                </c:pt>
                <c:pt idx="509">
                  <c:v>-1E-3</c:v>
                </c:pt>
                <c:pt idx="510">
                  <c:v>0.01</c:v>
                </c:pt>
                <c:pt idx="511">
                  <c:v>-1.2E-2</c:v>
                </c:pt>
                <c:pt idx="512">
                  <c:v>-1.7999999999999999E-2</c:v>
                </c:pt>
                <c:pt idx="513">
                  <c:v>-4.7E-2</c:v>
                </c:pt>
                <c:pt idx="514">
                  <c:v>-5.7000000000000002E-2</c:v>
                </c:pt>
                <c:pt idx="515">
                  <c:v>-4.5999999999999999E-2</c:v>
                </c:pt>
                <c:pt idx="516">
                  <c:v>-3.5000000000000003E-2</c:v>
                </c:pt>
                <c:pt idx="517">
                  <c:v>-1.4999999999999999E-2</c:v>
                </c:pt>
                <c:pt idx="518">
                  <c:v>-1.7000000000000001E-2</c:v>
                </c:pt>
                <c:pt idx="519">
                  <c:v>-1.2E-2</c:v>
                </c:pt>
                <c:pt idx="520">
                  <c:v>-2.1999999999999999E-2</c:v>
                </c:pt>
                <c:pt idx="521">
                  <c:v>-1.4E-2</c:v>
                </c:pt>
                <c:pt idx="522">
                  <c:v>-1.7000000000000001E-2</c:v>
                </c:pt>
                <c:pt idx="523">
                  <c:v>-0.02</c:v>
                </c:pt>
                <c:pt idx="524">
                  <c:v>-1E-3</c:v>
                </c:pt>
                <c:pt idx="525">
                  <c:v>8.0000000000000002E-3</c:v>
                </c:pt>
                <c:pt idx="526">
                  <c:v>1.2E-2</c:v>
                </c:pt>
                <c:pt idx="527">
                  <c:v>-6.0000000000000001E-3</c:v>
                </c:pt>
                <c:pt idx="528">
                  <c:v>1.2E-2</c:v>
                </c:pt>
                <c:pt idx="529">
                  <c:v>8.9999999999999993E-3</c:v>
                </c:pt>
                <c:pt idx="530">
                  <c:v>1.4999999999999999E-2</c:v>
                </c:pt>
                <c:pt idx="531">
                  <c:v>1.9E-2</c:v>
                </c:pt>
                <c:pt idx="532">
                  <c:v>1.6E-2</c:v>
                </c:pt>
                <c:pt idx="533">
                  <c:v>-1E-3</c:v>
                </c:pt>
                <c:pt idx="534">
                  <c:v>-2E-3</c:v>
                </c:pt>
                <c:pt idx="535">
                  <c:v>8.9999999999999993E-3</c:v>
                </c:pt>
                <c:pt idx="536">
                  <c:v>-5.0000000000000001E-3</c:v>
                </c:pt>
                <c:pt idx="537">
                  <c:v>-2E-3</c:v>
                </c:pt>
                <c:pt idx="538">
                  <c:v>-1E-3</c:v>
                </c:pt>
                <c:pt idx="539">
                  <c:v>-2.1000000000000001E-2</c:v>
                </c:pt>
                <c:pt idx="540">
                  <c:v>-2.1000000000000001E-2</c:v>
                </c:pt>
                <c:pt idx="541">
                  <c:v>-1.2E-2</c:v>
                </c:pt>
                <c:pt idx="542">
                  <c:v>-8.9999999999999993E-3</c:v>
                </c:pt>
                <c:pt idx="543">
                  <c:v>-3.0000000000000001E-3</c:v>
                </c:pt>
                <c:pt idx="544">
                  <c:v>4.0000000000000001E-3</c:v>
                </c:pt>
                <c:pt idx="545">
                  <c:v>4.0000000000000001E-3</c:v>
                </c:pt>
                <c:pt idx="546">
                  <c:v>6.0000000000000001E-3</c:v>
                </c:pt>
                <c:pt idx="547">
                  <c:v>-1.2999999999999999E-2</c:v>
                </c:pt>
                <c:pt idx="548">
                  <c:v>-7.0000000000000001E-3</c:v>
                </c:pt>
                <c:pt idx="549">
                  <c:v>1E-3</c:v>
                </c:pt>
                <c:pt idx="550">
                  <c:v>-7.0000000000000001E-3</c:v>
                </c:pt>
                <c:pt idx="551">
                  <c:v>8.9999999999999993E-3</c:v>
                </c:pt>
                <c:pt idx="552">
                  <c:v>0.02</c:v>
                </c:pt>
                <c:pt idx="553">
                  <c:v>1.7000000000000001E-2</c:v>
                </c:pt>
                <c:pt idx="554">
                  <c:v>1E-3</c:v>
                </c:pt>
                <c:pt idx="555">
                  <c:v>-2E-3</c:v>
                </c:pt>
                <c:pt idx="556">
                  <c:v>-7.0000000000000001E-3</c:v>
                </c:pt>
                <c:pt idx="557">
                  <c:v>-1.7999999999999999E-2</c:v>
                </c:pt>
                <c:pt idx="558">
                  <c:v>-1.9E-2</c:v>
                </c:pt>
                <c:pt idx="559">
                  <c:v>-1.4999999999999999E-2</c:v>
                </c:pt>
                <c:pt idx="560">
                  <c:v>-1.2E-2</c:v>
                </c:pt>
                <c:pt idx="561">
                  <c:v>-1.4E-2</c:v>
                </c:pt>
                <c:pt idx="562">
                  <c:v>-1.9E-2</c:v>
                </c:pt>
                <c:pt idx="563">
                  <c:v>-2.1999999999999999E-2</c:v>
                </c:pt>
                <c:pt idx="564">
                  <c:v>-2.1000000000000001E-2</c:v>
                </c:pt>
                <c:pt idx="565">
                  <c:v>-1.9E-2</c:v>
                </c:pt>
                <c:pt idx="566">
                  <c:v>-2.1999999999999999E-2</c:v>
                </c:pt>
                <c:pt idx="567">
                  <c:v>-1.6E-2</c:v>
                </c:pt>
                <c:pt idx="568">
                  <c:v>-0.01</c:v>
                </c:pt>
                <c:pt idx="569">
                  <c:v>-7.0000000000000001E-3</c:v>
                </c:pt>
                <c:pt idx="570">
                  <c:v>-8.0000000000000002E-3</c:v>
                </c:pt>
                <c:pt idx="571">
                  <c:v>-8.0000000000000002E-3</c:v>
                </c:pt>
                <c:pt idx="572">
                  <c:v>-8.0000000000000002E-3</c:v>
                </c:pt>
                <c:pt idx="573">
                  <c:v>-1.7000000000000001E-2</c:v>
                </c:pt>
                <c:pt idx="574">
                  <c:v>-1.4999999999999999E-2</c:v>
                </c:pt>
                <c:pt idx="575">
                  <c:v>-1.9E-2</c:v>
                </c:pt>
                <c:pt idx="576">
                  <c:v>-2.1999999999999999E-2</c:v>
                </c:pt>
                <c:pt idx="577">
                  <c:v>-3.5000000000000003E-2</c:v>
                </c:pt>
                <c:pt idx="578">
                  <c:v>-3.6999999999999998E-2</c:v>
                </c:pt>
                <c:pt idx="579">
                  <c:v>-3.4000000000000002E-2</c:v>
                </c:pt>
                <c:pt idx="580">
                  <c:v>-2.1999999999999999E-2</c:v>
                </c:pt>
                <c:pt idx="581">
                  <c:v>-1.9E-2</c:v>
                </c:pt>
                <c:pt idx="582">
                  <c:v>-1.0999999999999999E-2</c:v>
                </c:pt>
                <c:pt idx="583">
                  <c:v>-1.0999999999999999E-2</c:v>
                </c:pt>
                <c:pt idx="584">
                  <c:v>-1.7999999999999999E-2</c:v>
                </c:pt>
                <c:pt idx="585">
                  <c:v>-1.9E-2</c:v>
                </c:pt>
                <c:pt idx="586">
                  <c:v>-3.5000000000000003E-2</c:v>
                </c:pt>
                <c:pt idx="587">
                  <c:v>-3.5999999999999997E-2</c:v>
                </c:pt>
                <c:pt idx="588">
                  <c:v>-3.4000000000000002E-2</c:v>
                </c:pt>
                <c:pt idx="589">
                  <c:v>-4.2999999999999997E-2</c:v>
                </c:pt>
                <c:pt idx="590">
                  <c:v>-3.7999999999999999E-2</c:v>
                </c:pt>
                <c:pt idx="591">
                  <c:v>-3.5999999999999997E-2</c:v>
                </c:pt>
                <c:pt idx="592">
                  <c:v>-3.7999999999999999E-2</c:v>
                </c:pt>
                <c:pt idx="593">
                  <c:v>-0.04</c:v>
                </c:pt>
                <c:pt idx="594">
                  <c:v>-4.2000000000000003E-2</c:v>
                </c:pt>
                <c:pt idx="595">
                  <c:v>-4.2000000000000003E-2</c:v>
                </c:pt>
                <c:pt idx="596">
                  <c:v>1.4E-2</c:v>
                </c:pt>
                <c:pt idx="597">
                  <c:v>-1E-3</c:v>
                </c:pt>
                <c:pt idx="598">
                  <c:v>-3.0000000000000001E-3</c:v>
                </c:pt>
                <c:pt idx="599">
                  <c:v>3.0000000000000001E-3</c:v>
                </c:pt>
                <c:pt idx="600">
                  <c:v>-1.6E-2</c:v>
                </c:pt>
                <c:pt idx="601">
                  <c:v>-1.7000000000000001E-2</c:v>
                </c:pt>
                <c:pt idx="602">
                  <c:v>-1.6E-2</c:v>
                </c:pt>
                <c:pt idx="603">
                  <c:v>-1.2999999999999999E-2</c:v>
                </c:pt>
                <c:pt idx="604">
                  <c:v>-2E-3</c:v>
                </c:pt>
                <c:pt idx="605">
                  <c:v>-1E-3</c:v>
                </c:pt>
                <c:pt idx="606">
                  <c:v>3.0000000000000001E-3</c:v>
                </c:pt>
                <c:pt idx="607">
                  <c:v>3.0000000000000001E-3</c:v>
                </c:pt>
                <c:pt idx="608">
                  <c:v>3.0000000000000001E-3</c:v>
                </c:pt>
                <c:pt idx="609">
                  <c:v>3.0000000000000001E-3</c:v>
                </c:pt>
                <c:pt idx="610">
                  <c:v>8.9999999999999993E-3</c:v>
                </c:pt>
                <c:pt idx="611">
                  <c:v>1.0999999999999999E-2</c:v>
                </c:pt>
                <c:pt idx="612">
                  <c:v>4.0000000000000001E-3</c:v>
                </c:pt>
                <c:pt idx="613">
                  <c:v>1.4999999999999999E-2</c:v>
                </c:pt>
                <c:pt idx="614">
                  <c:v>2.1000000000000001E-2</c:v>
                </c:pt>
                <c:pt idx="615">
                  <c:v>3.1E-2</c:v>
                </c:pt>
                <c:pt idx="616">
                  <c:v>3.7999999999999999E-2</c:v>
                </c:pt>
                <c:pt idx="617">
                  <c:v>3.2000000000000001E-2</c:v>
                </c:pt>
                <c:pt idx="618">
                  <c:v>3.4000000000000002E-2</c:v>
                </c:pt>
                <c:pt idx="619">
                  <c:v>3.5999999999999997E-2</c:v>
                </c:pt>
                <c:pt idx="620">
                  <c:v>4.2000000000000003E-2</c:v>
                </c:pt>
                <c:pt idx="621">
                  <c:v>3.2000000000000001E-2</c:v>
                </c:pt>
                <c:pt idx="622">
                  <c:v>3.3000000000000002E-2</c:v>
                </c:pt>
                <c:pt idx="623">
                  <c:v>0.04</c:v>
                </c:pt>
                <c:pt idx="624">
                  <c:v>4.1000000000000002E-2</c:v>
                </c:pt>
                <c:pt idx="625">
                  <c:v>0.03</c:v>
                </c:pt>
                <c:pt idx="626">
                  <c:v>3.4000000000000002E-2</c:v>
                </c:pt>
                <c:pt idx="627">
                  <c:v>4.2000000000000003E-2</c:v>
                </c:pt>
                <c:pt idx="628">
                  <c:v>0.05</c:v>
                </c:pt>
                <c:pt idx="629">
                  <c:v>5.3999999999999999E-2</c:v>
                </c:pt>
                <c:pt idx="630">
                  <c:v>4.9000000000000002E-2</c:v>
                </c:pt>
                <c:pt idx="631">
                  <c:v>5.2999999999999999E-2</c:v>
                </c:pt>
                <c:pt idx="632">
                  <c:v>5.2999999999999999E-2</c:v>
                </c:pt>
                <c:pt idx="633">
                  <c:v>3.6999999999999998E-2</c:v>
                </c:pt>
                <c:pt idx="634">
                  <c:v>3.5999999999999997E-2</c:v>
                </c:pt>
                <c:pt idx="635">
                  <c:v>2.8000000000000001E-2</c:v>
                </c:pt>
                <c:pt idx="636">
                  <c:v>2.9000000000000001E-2</c:v>
                </c:pt>
                <c:pt idx="637">
                  <c:v>1.7000000000000001E-2</c:v>
                </c:pt>
                <c:pt idx="638">
                  <c:v>2.1000000000000001E-2</c:v>
                </c:pt>
                <c:pt idx="639">
                  <c:v>-2E-3</c:v>
                </c:pt>
                <c:pt idx="640">
                  <c:v>7.0000000000000001E-3</c:v>
                </c:pt>
                <c:pt idx="641">
                  <c:v>2.4E-2</c:v>
                </c:pt>
                <c:pt idx="642">
                  <c:v>2.4E-2</c:v>
                </c:pt>
                <c:pt idx="643">
                  <c:v>2.5000000000000001E-2</c:v>
                </c:pt>
                <c:pt idx="644">
                  <c:v>2.1000000000000001E-2</c:v>
                </c:pt>
                <c:pt idx="645">
                  <c:v>1.2E-2</c:v>
                </c:pt>
                <c:pt idx="646">
                  <c:v>2.3E-2</c:v>
                </c:pt>
                <c:pt idx="647">
                  <c:v>-1E-3</c:v>
                </c:pt>
                <c:pt idx="648">
                  <c:v>1.2E-2</c:v>
                </c:pt>
                <c:pt idx="649">
                  <c:v>-4.0000000000000001E-3</c:v>
                </c:pt>
                <c:pt idx="650">
                  <c:v>1.0999999999999999E-2</c:v>
                </c:pt>
                <c:pt idx="651">
                  <c:v>1.2999999999999999E-2</c:v>
                </c:pt>
                <c:pt idx="652">
                  <c:v>2.3E-2</c:v>
                </c:pt>
                <c:pt idx="653">
                  <c:v>2.3E-2</c:v>
                </c:pt>
                <c:pt idx="654">
                  <c:v>-3.5000000000000003E-2</c:v>
                </c:pt>
                <c:pt idx="655">
                  <c:v>-3.9E-2</c:v>
                </c:pt>
                <c:pt idx="656">
                  <c:v>-4.2999999999999997E-2</c:v>
                </c:pt>
                <c:pt idx="657">
                  <c:v>-5.0999999999999997E-2</c:v>
                </c:pt>
                <c:pt idx="658">
                  <c:v>-4.4999999999999998E-2</c:v>
                </c:pt>
                <c:pt idx="659">
                  <c:v>-4.2999999999999997E-2</c:v>
                </c:pt>
                <c:pt idx="660">
                  <c:v>-4.2000000000000003E-2</c:v>
                </c:pt>
                <c:pt idx="661">
                  <c:v>-2.7E-2</c:v>
                </c:pt>
                <c:pt idx="662">
                  <c:v>-4.0000000000000001E-3</c:v>
                </c:pt>
                <c:pt idx="663">
                  <c:v>-1.2E-2</c:v>
                </c:pt>
                <c:pt idx="664">
                  <c:v>-7.0000000000000001E-3</c:v>
                </c:pt>
                <c:pt idx="665">
                  <c:v>3.0000000000000001E-3</c:v>
                </c:pt>
                <c:pt idx="666">
                  <c:v>-0.01</c:v>
                </c:pt>
                <c:pt idx="667">
                  <c:v>-1.6E-2</c:v>
                </c:pt>
                <c:pt idx="668">
                  <c:v>0</c:v>
                </c:pt>
                <c:pt idx="669">
                  <c:v>6.0000000000000001E-3</c:v>
                </c:pt>
                <c:pt idx="670">
                  <c:v>2E-3</c:v>
                </c:pt>
                <c:pt idx="671">
                  <c:v>1.4E-2</c:v>
                </c:pt>
                <c:pt idx="672">
                  <c:v>1.4E-2</c:v>
                </c:pt>
                <c:pt idx="673">
                  <c:v>1.7999999999999999E-2</c:v>
                </c:pt>
                <c:pt idx="674">
                  <c:v>2.3E-2</c:v>
                </c:pt>
                <c:pt idx="675">
                  <c:v>2.1999999999999999E-2</c:v>
                </c:pt>
                <c:pt idx="676">
                  <c:v>1.7000000000000001E-2</c:v>
                </c:pt>
                <c:pt idx="677">
                  <c:v>6.0000000000000001E-3</c:v>
                </c:pt>
                <c:pt idx="678">
                  <c:v>1.4E-2</c:v>
                </c:pt>
                <c:pt idx="679">
                  <c:v>1.2E-2</c:v>
                </c:pt>
                <c:pt idx="680">
                  <c:v>1E-3</c:v>
                </c:pt>
                <c:pt idx="681">
                  <c:v>7.0000000000000001E-3</c:v>
                </c:pt>
                <c:pt idx="682">
                  <c:v>8.0000000000000002E-3</c:v>
                </c:pt>
                <c:pt idx="683">
                  <c:v>2E-3</c:v>
                </c:pt>
                <c:pt idx="684">
                  <c:v>-7.0000000000000001E-3</c:v>
                </c:pt>
                <c:pt idx="685">
                  <c:v>3.0000000000000001E-3</c:v>
                </c:pt>
                <c:pt idx="686">
                  <c:v>7.0000000000000001E-3</c:v>
                </c:pt>
                <c:pt idx="687">
                  <c:v>8.0000000000000002E-3</c:v>
                </c:pt>
                <c:pt idx="688">
                  <c:v>3.0000000000000001E-3</c:v>
                </c:pt>
                <c:pt idx="689">
                  <c:v>0.01</c:v>
                </c:pt>
                <c:pt idx="690">
                  <c:v>1.7000000000000001E-2</c:v>
                </c:pt>
                <c:pt idx="691">
                  <c:v>1.7999999999999999E-2</c:v>
                </c:pt>
                <c:pt idx="692">
                  <c:v>3.3000000000000002E-2</c:v>
                </c:pt>
                <c:pt idx="693">
                  <c:v>3.5999999999999997E-2</c:v>
                </c:pt>
                <c:pt idx="694">
                  <c:v>3.9E-2</c:v>
                </c:pt>
                <c:pt idx="695">
                  <c:v>2.5999999999999999E-2</c:v>
                </c:pt>
                <c:pt idx="696">
                  <c:v>1.4E-2</c:v>
                </c:pt>
                <c:pt idx="697">
                  <c:v>1.9E-2</c:v>
                </c:pt>
                <c:pt idx="698">
                  <c:v>1.6E-2</c:v>
                </c:pt>
                <c:pt idx="699">
                  <c:v>1.0999999999999999E-2</c:v>
                </c:pt>
                <c:pt idx="700">
                  <c:v>6.0000000000000001E-3</c:v>
                </c:pt>
                <c:pt idx="701">
                  <c:v>8.9999999999999993E-3</c:v>
                </c:pt>
                <c:pt idx="702">
                  <c:v>8.9999999999999993E-3</c:v>
                </c:pt>
                <c:pt idx="703">
                  <c:v>1.2999999999999999E-2</c:v>
                </c:pt>
                <c:pt idx="704">
                  <c:v>8.9999999999999993E-3</c:v>
                </c:pt>
                <c:pt idx="705">
                  <c:v>-2E-3</c:v>
                </c:pt>
                <c:pt idx="706">
                  <c:v>8.0000000000000002E-3</c:v>
                </c:pt>
                <c:pt idx="707">
                  <c:v>-4.0000000000000001E-3</c:v>
                </c:pt>
                <c:pt idx="708">
                  <c:v>-6.0000000000000001E-3</c:v>
                </c:pt>
                <c:pt idx="709">
                  <c:v>-0.01</c:v>
                </c:pt>
                <c:pt idx="710">
                  <c:v>-1.7000000000000001E-2</c:v>
                </c:pt>
                <c:pt idx="711">
                  <c:v>-4.0000000000000001E-3</c:v>
                </c:pt>
                <c:pt idx="712">
                  <c:v>-1.4999999999999999E-2</c:v>
                </c:pt>
                <c:pt idx="713">
                  <c:v>-1.6E-2</c:v>
                </c:pt>
                <c:pt idx="714">
                  <c:v>-0.01</c:v>
                </c:pt>
                <c:pt idx="715">
                  <c:v>-2E-3</c:v>
                </c:pt>
                <c:pt idx="716">
                  <c:v>-2E-3</c:v>
                </c:pt>
                <c:pt idx="717">
                  <c:v>1.7000000000000001E-2</c:v>
                </c:pt>
                <c:pt idx="718">
                  <c:v>1.0999999999999999E-2</c:v>
                </c:pt>
                <c:pt idx="719">
                  <c:v>0.01</c:v>
                </c:pt>
                <c:pt idx="720">
                  <c:v>2.1000000000000001E-2</c:v>
                </c:pt>
                <c:pt idx="721">
                  <c:v>2.3E-2</c:v>
                </c:pt>
                <c:pt idx="722">
                  <c:v>2.8000000000000001E-2</c:v>
                </c:pt>
                <c:pt idx="723">
                  <c:v>2.4E-2</c:v>
                </c:pt>
                <c:pt idx="724">
                  <c:v>8.9999999999999993E-3</c:v>
                </c:pt>
                <c:pt idx="725">
                  <c:v>0.01</c:v>
                </c:pt>
                <c:pt idx="726">
                  <c:v>4.0000000000000001E-3</c:v>
                </c:pt>
                <c:pt idx="727">
                  <c:v>-2E-3</c:v>
                </c:pt>
                <c:pt idx="728">
                  <c:v>-3.0000000000000001E-3</c:v>
                </c:pt>
                <c:pt idx="729">
                  <c:v>5.1999999999999998E-2</c:v>
                </c:pt>
                <c:pt idx="730">
                  <c:v>7.5999999999999998E-2</c:v>
                </c:pt>
                <c:pt idx="731">
                  <c:v>9.7000000000000003E-2</c:v>
                </c:pt>
                <c:pt idx="732">
                  <c:v>0.11899999999999999</c:v>
                </c:pt>
                <c:pt idx="733">
                  <c:v>6.5000000000000002E-2</c:v>
                </c:pt>
                <c:pt idx="734">
                  <c:v>8.1000000000000003E-2</c:v>
                </c:pt>
                <c:pt idx="735">
                  <c:v>5.8000000000000003E-2</c:v>
                </c:pt>
                <c:pt idx="736">
                  <c:v>4.2000000000000003E-2</c:v>
                </c:pt>
                <c:pt idx="737">
                  <c:v>6.9000000000000006E-2</c:v>
                </c:pt>
                <c:pt idx="738">
                  <c:v>0.10299999999999999</c:v>
                </c:pt>
                <c:pt idx="739">
                  <c:v>0.107</c:v>
                </c:pt>
                <c:pt idx="740">
                  <c:v>0.107</c:v>
                </c:pt>
                <c:pt idx="741">
                  <c:v>0.13400000000000001</c:v>
                </c:pt>
                <c:pt idx="742">
                  <c:v>0.13100000000000001</c:v>
                </c:pt>
                <c:pt idx="743">
                  <c:v>0.14399999999999999</c:v>
                </c:pt>
                <c:pt idx="744">
                  <c:v>0.154</c:v>
                </c:pt>
                <c:pt idx="745">
                  <c:v>0.155</c:v>
                </c:pt>
                <c:pt idx="746">
                  <c:v>0.16300000000000001</c:v>
                </c:pt>
                <c:pt idx="747">
                  <c:v>0.17</c:v>
                </c:pt>
                <c:pt idx="748">
                  <c:v>0.14699999999999999</c:v>
                </c:pt>
                <c:pt idx="749">
                  <c:v>0.14499999999999999</c:v>
                </c:pt>
                <c:pt idx="750">
                  <c:v>0.13800000000000001</c:v>
                </c:pt>
                <c:pt idx="751">
                  <c:v>0.14899999999999999</c:v>
                </c:pt>
                <c:pt idx="752">
                  <c:v>0.158</c:v>
                </c:pt>
                <c:pt idx="753">
                  <c:v>0.19500000000000001</c:v>
                </c:pt>
                <c:pt idx="754">
                  <c:v>0.20599999999999999</c:v>
                </c:pt>
                <c:pt idx="755">
                  <c:v>0.22900000000000001</c:v>
                </c:pt>
                <c:pt idx="756">
                  <c:v>0.214</c:v>
                </c:pt>
                <c:pt idx="757">
                  <c:v>0.21199999999999999</c:v>
                </c:pt>
                <c:pt idx="758">
                  <c:v>0.19700000000000001</c:v>
                </c:pt>
                <c:pt idx="759">
                  <c:v>0.20799999999999999</c:v>
                </c:pt>
                <c:pt idx="760">
                  <c:v>0.20899999999999999</c:v>
                </c:pt>
                <c:pt idx="761">
                  <c:v>0.20499999999999999</c:v>
                </c:pt>
                <c:pt idx="762">
                  <c:v>0.20399999999999999</c:v>
                </c:pt>
                <c:pt idx="763">
                  <c:v>0.21299999999999999</c:v>
                </c:pt>
                <c:pt idx="764">
                  <c:v>0.219</c:v>
                </c:pt>
                <c:pt idx="765">
                  <c:v>0.22600000000000001</c:v>
                </c:pt>
                <c:pt idx="766">
                  <c:v>0.22600000000000001</c:v>
                </c:pt>
                <c:pt idx="767">
                  <c:v>0.186</c:v>
                </c:pt>
                <c:pt idx="768">
                  <c:v>0.192</c:v>
                </c:pt>
                <c:pt idx="769">
                  <c:v>0.20899999999999999</c:v>
                </c:pt>
                <c:pt idx="770">
                  <c:v>0.20200000000000001</c:v>
                </c:pt>
                <c:pt idx="771">
                  <c:v>0.20599999999999999</c:v>
                </c:pt>
                <c:pt idx="772">
                  <c:v>0.19800000000000001</c:v>
                </c:pt>
                <c:pt idx="773">
                  <c:v>0.28499999999999998</c:v>
                </c:pt>
                <c:pt idx="774">
                  <c:v>0.26900000000000002</c:v>
                </c:pt>
                <c:pt idx="775">
                  <c:v>0.26900000000000002</c:v>
                </c:pt>
                <c:pt idx="776">
                  <c:v>0.32500000000000001</c:v>
                </c:pt>
                <c:pt idx="777">
                  <c:v>0.39800000000000002</c:v>
                </c:pt>
                <c:pt idx="778">
                  <c:v>0.33900000000000002</c:v>
                </c:pt>
                <c:pt idx="779">
                  <c:v>0.28199999999999997</c:v>
                </c:pt>
                <c:pt idx="780">
                  <c:v>0.27500000000000002</c:v>
                </c:pt>
                <c:pt idx="781">
                  <c:v>0.30599999999999999</c:v>
                </c:pt>
                <c:pt idx="782">
                  <c:v>0.317</c:v>
                </c:pt>
                <c:pt idx="783">
                  <c:v>0.29799999999999999</c:v>
                </c:pt>
                <c:pt idx="784">
                  <c:v>0.379</c:v>
                </c:pt>
                <c:pt idx="785">
                  <c:v>0.39200000000000002</c:v>
                </c:pt>
                <c:pt idx="786">
                  <c:v>0.38300000000000001</c:v>
                </c:pt>
                <c:pt idx="787">
                  <c:v>0.39700000000000002</c:v>
                </c:pt>
                <c:pt idx="788">
                  <c:v>0.37</c:v>
                </c:pt>
                <c:pt idx="789">
                  <c:v>0.35299999999999998</c:v>
                </c:pt>
                <c:pt idx="790">
                  <c:v>0.35499999999999998</c:v>
                </c:pt>
                <c:pt idx="791">
                  <c:v>0.33800000000000002</c:v>
                </c:pt>
                <c:pt idx="792">
                  <c:v>0.36799999999999999</c:v>
                </c:pt>
                <c:pt idx="793">
                  <c:v>0.32700000000000001</c:v>
                </c:pt>
                <c:pt idx="794">
                  <c:v>0.34699999999999998</c:v>
                </c:pt>
                <c:pt idx="795">
                  <c:v>0.33900000000000002</c:v>
                </c:pt>
                <c:pt idx="796">
                  <c:v>0.35199999999999998</c:v>
                </c:pt>
                <c:pt idx="797">
                  <c:v>0.33</c:v>
                </c:pt>
                <c:pt idx="798">
                  <c:v>0.33100000000000002</c:v>
                </c:pt>
                <c:pt idx="799">
                  <c:v>0.34200000000000003</c:v>
                </c:pt>
                <c:pt idx="800">
                  <c:v>0.37</c:v>
                </c:pt>
                <c:pt idx="801">
                  <c:v>0.4</c:v>
                </c:pt>
                <c:pt idx="802">
                  <c:v>0.40600000000000003</c:v>
                </c:pt>
                <c:pt idx="803">
                  <c:v>0.44700000000000001</c:v>
                </c:pt>
                <c:pt idx="804">
                  <c:v>0.45400000000000001</c:v>
                </c:pt>
                <c:pt idx="805">
                  <c:v>0.441</c:v>
                </c:pt>
                <c:pt idx="806">
                  <c:v>0.42699999999999999</c:v>
                </c:pt>
                <c:pt idx="807">
                  <c:v>0.42399999999999999</c:v>
                </c:pt>
                <c:pt idx="808">
                  <c:v>0.41199999999999998</c:v>
                </c:pt>
                <c:pt idx="809">
                  <c:v>0.40600000000000003</c:v>
                </c:pt>
                <c:pt idx="810">
                  <c:v>0.46200000000000002</c:v>
                </c:pt>
                <c:pt idx="811">
                  <c:v>0.47699999999999998</c:v>
                </c:pt>
                <c:pt idx="812">
                  <c:v>0.47899999999999998</c:v>
                </c:pt>
                <c:pt idx="813">
                  <c:v>0.501</c:v>
                </c:pt>
                <c:pt idx="814">
                  <c:v>0.496</c:v>
                </c:pt>
                <c:pt idx="815">
                  <c:v>0.498</c:v>
                </c:pt>
                <c:pt idx="816">
                  <c:v>0.49</c:v>
                </c:pt>
                <c:pt idx="817">
                  <c:v>0.48899999999999999</c:v>
                </c:pt>
                <c:pt idx="818">
                  <c:v>0.48499999999999999</c:v>
                </c:pt>
                <c:pt idx="819">
                  <c:v>0.47599999999999998</c:v>
                </c:pt>
                <c:pt idx="820">
                  <c:v>0.47299999999999998</c:v>
                </c:pt>
                <c:pt idx="821">
                  <c:v>0.626</c:v>
                </c:pt>
                <c:pt idx="822">
                  <c:v>0.62</c:v>
                </c:pt>
                <c:pt idx="823">
                  <c:v>0.627</c:v>
                </c:pt>
                <c:pt idx="824">
                  <c:v>0.63600000000000001</c:v>
                </c:pt>
                <c:pt idx="825">
                  <c:v>0.64200000000000002</c:v>
                </c:pt>
                <c:pt idx="826">
                  <c:v>0.63800000000000001</c:v>
                </c:pt>
                <c:pt idx="827">
                  <c:v>0.63500000000000001</c:v>
                </c:pt>
                <c:pt idx="828">
                  <c:v>0.624</c:v>
                </c:pt>
                <c:pt idx="829">
                  <c:v>0.69099999999999995</c:v>
                </c:pt>
                <c:pt idx="830">
                  <c:v>0.69399999999999995</c:v>
                </c:pt>
                <c:pt idx="831">
                  <c:v>0.69299999999999995</c:v>
                </c:pt>
                <c:pt idx="832">
                  <c:v>0.70099999999999996</c:v>
                </c:pt>
                <c:pt idx="833">
                  <c:v>0.70099999999999996</c:v>
                </c:pt>
                <c:pt idx="834">
                  <c:v>0.71499999999999997</c:v>
                </c:pt>
                <c:pt idx="835">
                  <c:v>0.70199999999999996</c:v>
                </c:pt>
                <c:pt idx="836">
                  <c:v>0.69499999999999995</c:v>
                </c:pt>
                <c:pt idx="837">
                  <c:v>0.70199999999999996</c:v>
                </c:pt>
                <c:pt idx="838">
                  <c:v>0.68500000000000005</c:v>
                </c:pt>
                <c:pt idx="839">
                  <c:v>0.69299999999999995</c:v>
                </c:pt>
                <c:pt idx="840">
                  <c:v>0.71899999999999997</c:v>
                </c:pt>
                <c:pt idx="841">
                  <c:v>0.72</c:v>
                </c:pt>
                <c:pt idx="842">
                  <c:v>0.72099999999999997</c:v>
                </c:pt>
                <c:pt idx="843">
                  <c:v>0.72499999999999998</c:v>
                </c:pt>
                <c:pt idx="844">
                  <c:v>0.7</c:v>
                </c:pt>
                <c:pt idx="845">
                  <c:v>0.69199999999999995</c:v>
                </c:pt>
                <c:pt idx="846">
                  <c:v>0.70099999999999996</c:v>
                </c:pt>
                <c:pt idx="847">
                  <c:v>0.69299999999999995</c:v>
                </c:pt>
                <c:pt idx="848">
                  <c:v>0.69699999999999995</c:v>
                </c:pt>
                <c:pt idx="849">
                  <c:v>0.71899999999999997</c:v>
                </c:pt>
                <c:pt idx="850">
                  <c:v>0.69599999999999995</c:v>
                </c:pt>
                <c:pt idx="851">
                  <c:v>0.72199999999999998</c:v>
                </c:pt>
                <c:pt idx="852">
                  <c:v>0.73799999999999999</c:v>
                </c:pt>
                <c:pt idx="853">
                  <c:v>0.78400000000000003</c:v>
                </c:pt>
                <c:pt idx="854">
                  <c:v>0.80800000000000005</c:v>
                </c:pt>
                <c:pt idx="855">
                  <c:v>0.82599999999999996</c:v>
                </c:pt>
                <c:pt idx="856">
                  <c:v>0.82499999999999996</c:v>
                </c:pt>
                <c:pt idx="857">
                  <c:v>0.82199999999999995</c:v>
                </c:pt>
                <c:pt idx="858">
                  <c:v>0.88500000000000001</c:v>
                </c:pt>
                <c:pt idx="859">
                  <c:v>0.877</c:v>
                </c:pt>
                <c:pt idx="860">
                  <c:v>0.94</c:v>
                </c:pt>
                <c:pt idx="861">
                  <c:v>0.97499999999999998</c:v>
                </c:pt>
                <c:pt idx="862">
                  <c:v>0.98599999999999999</c:v>
                </c:pt>
                <c:pt idx="863">
                  <c:v>0.99199999999999999</c:v>
                </c:pt>
                <c:pt idx="864">
                  <c:v>1.0049999999999999</c:v>
                </c:pt>
                <c:pt idx="865">
                  <c:v>1.0900000000000001</c:v>
                </c:pt>
                <c:pt idx="866">
                  <c:v>1.099</c:v>
                </c:pt>
                <c:pt idx="867">
                  <c:v>1.0900000000000001</c:v>
                </c:pt>
                <c:pt idx="868">
                  <c:v>1.1200000000000001</c:v>
                </c:pt>
                <c:pt idx="869">
                  <c:v>1.1479999999999999</c:v>
                </c:pt>
                <c:pt idx="870">
                  <c:v>1.177</c:v>
                </c:pt>
                <c:pt idx="871">
                  <c:v>1.159</c:v>
                </c:pt>
                <c:pt idx="872">
                  <c:v>1.1479999999999999</c:v>
                </c:pt>
                <c:pt idx="873">
                  <c:v>1.1559999999999999</c:v>
                </c:pt>
                <c:pt idx="874">
                  <c:v>1.1459999999999999</c:v>
                </c:pt>
                <c:pt idx="875">
                  <c:v>1.139</c:v>
                </c:pt>
                <c:pt idx="876">
                  <c:v>1.1299999999999999</c:v>
                </c:pt>
                <c:pt idx="877">
                  <c:v>1.147</c:v>
                </c:pt>
                <c:pt idx="878">
                  <c:v>1.155</c:v>
                </c:pt>
                <c:pt idx="879">
                  <c:v>1.214</c:v>
                </c:pt>
                <c:pt idx="880">
                  <c:v>1.266</c:v>
                </c:pt>
                <c:pt idx="881">
                  <c:v>1.2529999999999999</c:v>
                </c:pt>
                <c:pt idx="882">
                  <c:v>1.2709999999999999</c:v>
                </c:pt>
                <c:pt idx="883">
                  <c:v>1.2749999999999999</c:v>
                </c:pt>
                <c:pt idx="884">
                  <c:v>1.282</c:v>
                </c:pt>
                <c:pt idx="885">
                  <c:v>1.286</c:v>
                </c:pt>
                <c:pt idx="886">
                  <c:v>1.288</c:v>
                </c:pt>
                <c:pt idx="887">
                  <c:v>1.3089999999999999</c:v>
                </c:pt>
                <c:pt idx="888">
                  <c:v>1.319</c:v>
                </c:pt>
                <c:pt idx="889">
                  <c:v>1.331</c:v>
                </c:pt>
                <c:pt idx="890">
                  <c:v>1.33</c:v>
                </c:pt>
                <c:pt idx="891">
                  <c:v>1.329</c:v>
                </c:pt>
                <c:pt idx="892">
                  <c:v>1.3520000000000001</c:v>
                </c:pt>
                <c:pt idx="893">
                  <c:v>1.3779999999999999</c:v>
                </c:pt>
                <c:pt idx="894">
                  <c:v>1.409</c:v>
                </c:pt>
                <c:pt idx="895">
                  <c:v>1.4379999999999999</c:v>
                </c:pt>
                <c:pt idx="896">
                  <c:v>1.4770000000000001</c:v>
                </c:pt>
                <c:pt idx="897">
                  <c:v>1.5089999999999999</c:v>
                </c:pt>
                <c:pt idx="898">
                  <c:v>1.4930000000000001</c:v>
                </c:pt>
                <c:pt idx="899">
                  <c:v>1.482</c:v>
                </c:pt>
                <c:pt idx="900">
                  <c:v>1.456</c:v>
                </c:pt>
                <c:pt idx="901">
                  <c:v>1.488</c:v>
                </c:pt>
                <c:pt idx="902">
                  <c:v>1.532</c:v>
                </c:pt>
                <c:pt idx="903">
                  <c:v>1.5209999999999999</c:v>
                </c:pt>
                <c:pt idx="904">
                  <c:v>1.512</c:v>
                </c:pt>
                <c:pt idx="905">
                  <c:v>1.51</c:v>
                </c:pt>
                <c:pt idx="906">
                  <c:v>1.52</c:v>
                </c:pt>
                <c:pt idx="907">
                  <c:v>1.556</c:v>
                </c:pt>
                <c:pt idx="908">
                  <c:v>1.605</c:v>
                </c:pt>
                <c:pt idx="909">
                  <c:v>1.597</c:v>
                </c:pt>
                <c:pt idx="910">
                  <c:v>1.655</c:v>
                </c:pt>
                <c:pt idx="911">
                  <c:v>1.657</c:v>
                </c:pt>
                <c:pt idx="912">
                  <c:v>1.673</c:v>
                </c:pt>
                <c:pt idx="913">
                  <c:v>1.702</c:v>
                </c:pt>
                <c:pt idx="914">
                  <c:v>1.6930000000000001</c:v>
                </c:pt>
                <c:pt idx="915">
                  <c:v>1.726</c:v>
                </c:pt>
                <c:pt idx="916">
                  <c:v>1.72</c:v>
                </c:pt>
                <c:pt idx="917">
                  <c:v>1.702</c:v>
                </c:pt>
                <c:pt idx="918">
                  <c:v>1.73</c:v>
                </c:pt>
                <c:pt idx="919">
                  <c:v>1.7749999999999999</c:v>
                </c:pt>
                <c:pt idx="920">
                  <c:v>1.7549999999999999</c:v>
                </c:pt>
                <c:pt idx="921">
                  <c:v>1.869</c:v>
                </c:pt>
                <c:pt idx="922">
                  <c:v>1.8959999999999999</c:v>
                </c:pt>
                <c:pt idx="923">
                  <c:v>1.9139999999999999</c:v>
                </c:pt>
                <c:pt idx="924">
                  <c:v>1.925</c:v>
                </c:pt>
                <c:pt idx="925">
                  <c:v>1.9319999999999999</c:v>
                </c:pt>
                <c:pt idx="926">
                  <c:v>1.931</c:v>
                </c:pt>
                <c:pt idx="927">
                  <c:v>1.931</c:v>
                </c:pt>
                <c:pt idx="928">
                  <c:v>1.9330000000000001</c:v>
                </c:pt>
                <c:pt idx="929">
                  <c:v>1.94</c:v>
                </c:pt>
                <c:pt idx="930">
                  <c:v>1.9339999999999999</c:v>
                </c:pt>
                <c:pt idx="931">
                  <c:v>1.9319999999999999</c:v>
                </c:pt>
                <c:pt idx="932">
                  <c:v>1.9159999999999999</c:v>
                </c:pt>
                <c:pt idx="933">
                  <c:v>1.9059999999999999</c:v>
                </c:pt>
                <c:pt idx="934">
                  <c:v>1.885</c:v>
                </c:pt>
                <c:pt idx="935">
                  <c:v>2.0630000000000002</c:v>
                </c:pt>
                <c:pt idx="936">
                  <c:v>2.0419999999999998</c:v>
                </c:pt>
                <c:pt idx="937">
                  <c:v>2.2069999999999999</c:v>
                </c:pt>
                <c:pt idx="938">
                  <c:v>2.2280000000000002</c:v>
                </c:pt>
                <c:pt idx="939">
                  <c:v>2.2789999999999999</c:v>
                </c:pt>
                <c:pt idx="940">
                  <c:v>2.306</c:v>
                </c:pt>
                <c:pt idx="941">
                  <c:v>2.3370000000000002</c:v>
                </c:pt>
                <c:pt idx="942">
                  <c:v>2.4129999999999998</c:v>
                </c:pt>
                <c:pt idx="943">
                  <c:v>2.4430000000000001</c:v>
                </c:pt>
                <c:pt idx="944">
                  <c:v>2.5409999999999999</c:v>
                </c:pt>
                <c:pt idx="945">
                  <c:v>2.536</c:v>
                </c:pt>
                <c:pt idx="946">
                  <c:v>2.5299999999999998</c:v>
                </c:pt>
                <c:pt idx="947">
                  <c:v>2.5369999999999999</c:v>
                </c:pt>
                <c:pt idx="948">
                  <c:v>1.7569999999999999</c:v>
                </c:pt>
                <c:pt idx="949">
                  <c:v>1.698</c:v>
                </c:pt>
                <c:pt idx="950">
                  <c:v>1.649</c:v>
                </c:pt>
                <c:pt idx="951">
                  <c:v>1.7010000000000001</c:v>
                </c:pt>
                <c:pt idx="952">
                  <c:v>1.7549999999999999</c:v>
                </c:pt>
                <c:pt idx="953">
                  <c:v>1.7490000000000001</c:v>
                </c:pt>
                <c:pt idx="954">
                  <c:v>1.6859999999999999</c:v>
                </c:pt>
                <c:pt idx="955">
                  <c:v>1.6080000000000001</c:v>
                </c:pt>
                <c:pt idx="956">
                  <c:v>1.6259999999999999</c:v>
                </c:pt>
                <c:pt idx="957">
                  <c:v>1.5680000000000001</c:v>
                </c:pt>
                <c:pt idx="958">
                  <c:v>1.5660000000000001</c:v>
                </c:pt>
                <c:pt idx="959">
                  <c:v>1.35</c:v>
                </c:pt>
                <c:pt idx="960">
                  <c:v>1.2749999999999999</c:v>
                </c:pt>
                <c:pt idx="961">
                  <c:v>1.262</c:v>
                </c:pt>
                <c:pt idx="962">
                  <c:v>1.2470000000000001</c:v>
                </c:pt>
                <c:pt idx="963">
                  <c:v>1.1890000000000001</c:v>
                </c:pt>
                <c:pt idx="964">
                  <c:v>1.093</c:v>
                </c:pt>
                <c:pt idx="965">
                  <c:v>1.0920000000000001</c:v>
                </c:pt>
                <c:pt idx="966">
                  <c:v>0.91</c:v>
                </c:pt>
                <c:pt idx="967">
                  <c:v>0.90600000000000003</c:v>
                </c:pt>
                <c:pt idx="968">
                  <c:v>0.92500000000000004</c:v>
                </c:pt>
                <c:pt idx="969">
                  <c:v>0.94399999999999995</c:v>
                </c:pt>
                <c:pt idx="970">
                  <c:v>0.95</c:v>
                </c:pt>
                <c:pt idx="971">
                  <c:v>0.98</c:v>
                </c:pt>
                <c:pt idx="972">
                  <c:v>0.99199999999999999</c:v>
                </c:pt>
                <c:pt idx="973">
                  <c:v>0.95699999999999996</c:v>
                </c:pt>
                <c:pt idx="974">
                  <c:v>0.876</c:v>
                </c:pt>
                <c:pt idx="975">
                  <c:v>0.86099999999999999</c:v>
                </c:pt>
                <c:pt idx="976">
                  <c:v>0.82299999999999995</c:v>
                </c:pt>
                <c:pt idx="977">
                  <c:v>0.90500000000000003</c:v>
                </c:pt>
                <c:pt idx="978">
                  <c:v>0.877</c:v>
                </c:pt>
                <c:pt idx="979">
                  <c:v>0.875</c:v>
                </c:pt>
                <c:pt idx="980">
                  <c:v>0.85499999999999998</c:v>
                </c:pt>
                <c:pt idx="981">
                  <c:v>0.9</c:v>
                </c:pt>
                <c:pt idx="982">
                  <c:v>0.91</c:v>
                </c:pt>
                <c:pt idx="983">
                  <c:v>0.91900000000000004</c:v>
                </c:pt>
                <c:pt idx="984">
                  <c:v>0.90200000000000002</c:v>
                </c:pt>
                <c:pt idx="985">
                  <c:v>0.91100000000000003</c:v>
                </c:pt>
                <c:pt idx="986">
                  <c:v>0.90600000000000003</c:v>
                </c:pt>
                <c:pt idx="987">
                  <c:v>0.90600000000000003</c:v>
                </c:pt>
                <c:pt idx="988">
                  <c:v>0.92</c:v>
                </c:pt>
                <c:pt idx="989">
                  <c:v>0.89500000000000002</c:v>
                </c:pt>
                <c:pt idx="990">
                  <c:v>0.84899999999999998</c:v>
                </c:pt>
                <c:pt idx="991">
                  <c:v>0.81799999999999995</c:v>
                </c:pt>
                <c:pt idx="992">
                  <c:v>0.79300000000000004</c:v>
                </c:pt>
                <c:pt idx="993">
                  <c:v>0.79900000000000004</c:v>
                </c:pt>
                <c:pt idx="994">
                  <c:v>0.81799999999999995</c:v>
                </c:pt>
                <c:pt idx="995">
                  <c:v>0.78300000000000003</c:v>
                </c:pt>
                <c:pt idx="996">
                  <c:v>0.76300000000000001</c:v>
                </c:pt>
                <c:pt idx="997">
                  <c:v>0.748</c:v>
                </c:pt>
                <c:pt idx="998">
                  <c:v>0.72</c:v>
                </c:pt>
                <c:pt idx="999">
                  <c:v>0.69599999999999995</c:v>
                </c:pt>
                <c:pt idx="1000">
                  <c:v>0.68799999999999994</c:v>
                </c:pt>
                <c:pt idx="1001">
                  <c:v>0.68700000000000006</c:v>
                </c:pt>
                <c:pt idx="1002">
                  <c:v>0.67600000000000005</c:v>
                </c:pt>
                <c:pt idx="1003">
                  <c:v>0.68500000000000005</c:v>
                </c:pt>
                <c:pt idx="1004">
                  <c:v>0.70399999999999996</c:v>
                </c:pt>
                <c:pt idx="1005">
                  <c:v>0.66400000000000003</c:v>
                </c:pt>
                <c:pt idx="1006">
                  <c:v>0.66</c:v>
                </c:pt>
                <c:pt idx="1007">
                  <c:v>0.66400000000000003</c:v>
                </c:pt>
                <c:pt idx="1008">
                  <c:v>0.64800000000000002</c:v>
                </c:pt>
                <c:pt idx="1009">
                  <c:v>0.65300000000000002</c:v>
                </c:pt>
                <c:pt idx="1010">
                  <c:v>0.65500000000000003</c:v>
                </c:pt>
                <c:pt idx="1011">
                  <c:v>0.66300000000000003</c:v>
                </c:pt>
                <c:pt idx="1012">
                  <c:v>0.68899999999999995</c:v>
                </c:pt>
                <c:pt idx="1013">
                  <c:v>0.70499999999999996</c:v>
                </c:pt>
                <c:pt idx="1014">
                  <c:v>0.70699999999999996</c:v>
                </c:pt>
                <c:pt idx="1015">
                  <c:v>0.67300000000000004</c:v>
                </c:pt>
                <c:pt idx="1016">
                  <c:v>0.70399999999999996</c:v>
                </c:pt>
                <c:pt idx="1017">
                  <c:v>0.71199999999999997</c:v>
                </c:pt>
                <c:pt idx="1018">
                  <c:v>0.67900000000000005</c:v>
                </c:pt>
                <c:pt idx="1019">
                  <c:v>0.65500000000000003</c:v>
                </c:pt>
                <c:pt idx="1020">
                  <c:v>0.628</c:v>
                </c:pt>
                <c:pt idx="1021">
                  <c:v>0.65</c:v>
                </c:pt>
                <c:pt idx="1022">
                  <c:v>0.64500000000000002</c:v>
                </c:pt>
                <c:pt idx="1023">
                  <c:v>0.61299999999999999</c:v>
                </c:pt>
                <c:pt idx="1024">
                  <c:v>0.63400000000000001</c:v>
                </c:pt>
                <c:pt idx="1025">
                  <c:v>0.66700000000000004</c:v>
                </c:pt>
                <c:pt idx="1026">
                  <c:v>0.65600000000000003</c:v>
                </c:pt>
                <c:pt idx="1027">
                  <c:v>0.67700000000000005</c:v>
                </c:pt>
                <c:pt idx="1028">
                  <c:v>0.69</c:v>
                </c:pt>
                <c:pt idx="1029">
                  <c:v>0.69099999999999995</c:v>
                </c:pt>
                <c:pt idx="1030">
                  <c:v>0.66600000000000004</c:v>
                </c:pt>
                <c:pt idx="1031">
                  <c:v>0.66700000000000004</c:v>
                </c:pt>
                <c:pt idx="1032">
                  <c:v>0.55900000000000005</c:v>
                </c:pt>
                <c:pt idx="1033">
                  <c:v>0.57299999999999995</c:v>
                </c:pt>
                <c:pt idx="1034">
                  <c:v>0.59699999999999998</c:v>
                </c:pt>
                <c:pt idx="1035">
                  <c:v>0.60699999999999998</c:v>
                </c:pt>
                <c:pt idx="1036">
                  <c:v>0.61899999999999999</c:v>
                </c:pt>
                <c:pt idx="1037">
                  <c:v>0.60499999999999998</c:v>
                </c:pt>
                <c:pt idx="1038">
                  <c:v>0.64</c:v>
                </c:pt>
                <c:pt idx="1039">
                  <c:v>0.65400000000000003</c:v>
                </c:pt>
                <c:pt idx="1040">
                  <c:v>0.66500000000000004</c:v>
                </c:pt>
                <c:pt idx="1041">
                  <c:v>0.67900000000000005</c:v>
                </c:pt>
                <c:pt idx="1042">
                  <c:v>0.67900000000000005</c:v>
                </c:pt>
                <c:pt idx="1043">
                  <c:v>0.56499999999999995</c:v>
                </c:pt>
                <c:pt idx="1044">
                  <c:v>0.54600000000000004</c:v>
                </c:pt>
                <c:pt idx="1045">
                  <c:v>0.55500000000000005</c:v>
                </c:pt>
                <c:pt idx="1046">
                  <c:v>0.54900000000000004</c:v>
                </c:pt>
                <c:pt idx="1047">
                  <c:v>0.51400000000000001</c:v>
                </c:pt>
                <c:pt idx="1048">
                  <c:v>0.46500000000000002</c:v>
                </c:pt>
                <c:pt idx="1049">
                  <c:v>0.439</c:v>
                </c:pt>
                <c:pt idx="1050">
                  <c:v>0.42899999999999999</c:v>
                </c:pt>
                <c:pt idx="1051">
                  <c:v>0.42799999999999999</c:v>
                </c:pt>
                <c:pt idx="1052">
                  <c:v>0.41399999999999998</c:v>
                </c:pt>
                <c:pt idx="1053">
                  <c:v>0.42499999999999999</c:v>
                </c:pt>
                <c:pt idx="1054">
                  <c:v>0.42199999999999999</c:v>
                </c:pt>
                <c:pt idx="1055">
                  <c:v>0.36699999999999999</c:v>
                </c:pt>
                <c:pt idx="1056">
                  <c:v>0.35299999999999998</c:v>
                </c:pt>
                <c:pt idx="1057">
                  <c:v>0.35599999999999998</c:v>
                </c:pt>
                <c:pt idx="1058">
                  <c:v>0.317</c:v>
                </c:pt>
                <c:pt idx="1059">
                  <c:v>0.30199999999999999</c:v>
                </c:pt>
                <c:pt idx="1060">
                  <c:v>0.32400000000000001</c:v>
                </c:pt>
                <c:pt idx="1061">
                  <c:v>0.33</c:v>
                </c:pt>
                <c:pt idx="1062">
                  <c:v>0.33</c:v>
                </c:pt>
                <c:pt idx="1063">
                  <c:v>0.317</c:v>
                </c:pt>
                <c:pt idx="1064">
                  <c:v>0.308</c:v>
                </c:pt>
                <c:pt idx="1065">
                  <c:v>0.30599999999999999</c:v>
                </c:pt>
                <c:pt idx="1066">
                  <c:v>0.32500000000000001</c:v>
                </c:pt>
                <c:pt idx="1067">
                  <c:v>0.33200000000000002</c:v>
                </c:pt>
                <c:pt idx="1068">
                  <c:v>0.34699999999999998</c:v>
                </c:pt>
                <c:pt idx="1069">
                  <c:v>0.33</c:v>
                </c:pt>
                <c:pt idx="1070">
                  <c:v>0.34200000000000003</c:v>
                </c:pt>
                <c:pt idx="1071">
                  <c:v>0.32</c:v>
                </c:pt>
                <c:pt idx="1072">
                  <c:v>0.32700000000000001</c:v>
                </c:pt>
                <c:pt idx="1073">
                  <c:v>0.35299999999999998</c:v>
                </c:pt>
                <c:pt idx="1074">
                  <c:v>0.38300000000000001</c:v>
                </c:pt>
                <c:pt idx="1075">
                  <c:v>0.4</c:v>
                </c:pt>
                <c:pt idx="1076">
                  <c:v>0.39400000000000002</c:v>
                </c:pt>
                <c:pt idx="1077">
                  <c:v>0.38</c:v>
                </c:pt>
                <c:pt idx="1078">
                  <c:v>0.39300000000000002</c:v>
                </c:pt>
                <c:pt idx="1079">
                  <c:v>0.40899999999999997</c:v>
                </c:pt>
                <c:pt idx="1080">
                  <c:v>0.46400000000000002</c:v>
                </c:pt>
                <c:pt idx="1081">
                  <c:v>0.44400000000000001</c:v>
                </c:pt>
                <c:pt idx="1082">
                  <c:v>0.33200000000000002</c:v>
                </c:pt>
                <c:pt idx="1083">
                  <c:v>-2E-3</c:v>
                </c:pt>
                <c:pt idx="1084">
                  <c:v>3.9E-2</c:v>
                </c:pt>
                <c:pt idx="1085">
                  <c:v>0.06</c:v>
                </c:pt>
                <c:pt idx="1086">
                  <c:v>6.8000000000000005E-2</c:v>
                </c:pt>
                <c:pt idx="1087">
                  <c:v>6.8000000000000005E-2</c:v>
                </c:pt>
                <c:pt idx="1088">
                  <c:v>6.5000000000000002E-2</c:v>
                </c:pt>
                <c:pt idx="1089">
                  <c:v>5.6000000000000001E-2</c:v>
                </c:pt>
                <c:pt idx="1090">
                  <c:v>5.2999999999999999E-2</c:v>
                </c:pt>
                <c:pt idx="1091">
                  <c:v>4.7E-2</c:v>
                </c:pt>
                <c:pt idx="1092">
                  <c:v>5.2999999999999999E-2</c:v>
                </c:pt>
                <c:pt idx="1093">
                  <c:v>0.10299999999999999</c:v>
                </c:pt>
                <c:pt idx="1094">
                  <c:v>-2.1999999999999999E-2</c:v>
                </c:pt>
                <c:pt idx="1095">
                  <c:v>3.0000000000000001E-3</c:v>
                </c:pt>
                <c:pt idx="1096">
                  <c:v>0.01</c:v>
                </c:pt>
                <c:pt idx="1097">
                  <c:v>0.21099999999999999</c:v>
                </c:pt>
                <c:pt idx="1098">
                  <c:v>0.224</c:v>
                </c:pt>
                <c:pt idx="1099">
                  <c:v>0.22800000000000001</c:v>
                </c:pt>
                <c:pt idx="1100">
                  <c:v>0.25800000000000001</c:v>
                </c:pt>
                <c:pt idx="1101">
                  <c:v>0.26600000000000001</c:v>
                </c:pt>
                <c:pt idx="1102">
                  <c:v>0.24</c:v>
                </c:pt>
                <c:pt idx="1103">
                  <c:v>0.254</c:v>
                </c:pt>
                <c:pt idx="1104">
                  <c:v>0.23100000000000001</c:v>
                </c:pt>
                <c:pt idx="1105">
                  <c:v>0.23499999999999999</c:v>
                </c:pt>
                <c:pt idx="1106">
                  <c:v>0.222</c:v>
                </c:pt>
                <c:pt idx="1107">
                  <c:v>0.215</c:v>
                </c:pt>
                <c:pt idx="1108">
                  <c:v>0.20799999999999999</c:v>
                </c:pt>
                <c:pt idx="1109">
                  <c:v>0.20599999999999999</c:v>
                </c:pt>
                <c:pt idx="1110">
                  <c:v>0.188</c:v>
                </c:pt>
                <c:pt idx="1111">
                  <c:v>0.16600000000000001</c:v>
                </c:pt>
                <c:pt idx="1112">
                  <c:v>0.14399999999999999</c:v>
                </c:pt>
                <c:pt idx="1113">
                  <c:v>0.13900000000000001</c:v>
                </c:pt>
                <c:pt idx="1114">
                  <c:v>0.11799999999999999</c:v>
                </c:pt>
                <c:pt idx="1115">
                  <c:v>9.1999999999999998E-2</c:v>
                </c:pt>
                <c:pt idx="1116">
                  <c:v>8.5999999999999993E-2</c:v>
                </c:pt>
                <c:pt idx="1117">
                  <c:v>7.9000000000000001E-2</c:v>
                </c:pt>
                <c:pt idx="1118">
                  <c:v>9.4E-2</c:v>
                </c:pt>
                <c:pt idx="1119">
                  <c:v>6.5000000000000002E-2</c:v>
                </c:pt>
                <c:pt idx="1120">
                  <c:v>6.6000000000000003E-2</c:v>
                </c:pt>
                <c:pt idx="1121">
                  <c:v>4.1000000000000002E-2</c:v>
                </c:pt>
                <c:pt idx="1122">
                  <c:v>0.02</c:v>
                </c:pt>
                <c:pt idx="1123">
                  <c:v>8.0000000000000002E-3</c:v>
                </c:pt>
                <c:pt idx="1124">
                  <c:v>1.0999999999999999E-2</c:v>
                </c:pt>
                <c:pt idx="1125">
                  <c:v>2.4E-2</c:v>
                </c:pt>
                <c:pt idx="1126">
                  <c:v>2.8000000000000001E-2</c:v>
                </c:pt>
                <c:pt idx="1127">
                  <c:v>4.7E-2</c:v>
                </c:pt>
                <c:pt idx="1128">
                  <c:v>0.20699999999999999</c:v>
                </c:pt>
                <c:pt idx="1129">
                  <c:v>0.214</c:v>
                </c:pt>
                <c:pt idx="1130">
                  <c:v>0.28399999999999997</c:v>
                </c:pt>
                <c:pt idx="1131">
                  <c:v>0.32600000000000001</c:v>
                </c:pt>
                <c:pt idx="1132">
                  <c:v>0.315</c:v>
                </c:pt>
                <c:pt idx="1133">
                  <c:v>0.24399999999999999</c:v>
                </c:pt>
                <c:pt idx="1134">
                  <c:v>0.224</c:v>
                </c:pt>
                <c:pt idx="1135">
                  <c:v>0.22500000000000001</c:v>
                </c:pt>
                <c:pt idx="1136">
                  <c:v>0.216</c:v>
                </c:pt>
                <c:pt idx="1137">
                  <c:v>0.23</c:v>
                </c:pt>
                <c:pt idx="1138">
                  <c:v>0.23499999999999999</c:v>
                </c:pt>
                <c:pt idx="1139">
                  <c:v>0.253</c:v>
                </c:pt>
                <c:pt idx="1140">
                  <c:v>0.26900000000000002</c:v>
                </c:pt>
                <c:pt idx="1141">
                  <c:v>0.27100000000000002</c:v>
                </c:pt>
                <c:pt idx="1142">
                  <c:v>0.27200000000000002</c:v>
                </c:pt>
                <c:pt idx="1143">
                  <c:v>0.26300000000000001</c:v>
                </c:pt>
                <c:pt idx="1144">
                  <c:v>0.254</c:v>
                </c:pt>
                <c:pt idx="1145">
                  <c:v>0.28299999999999997</c:v>
                </c:pt>
                <c:pt idx="1146">
                  <c:v>0.28000000000000003</c:v>
                </c:pt>
                <c:pt idx="1147">
                  <c:v>0.27600000000000002</c:v>
                </c:pt>
                <c:pt idx="1148">
                  <c:v>0.252</c:v>
                </c:pt>
                <c:pt idx="1149">
                  <c:v>0.23799999999999999</c:v>
                </c:pt>
                <c:pt idx="1150">
                  <c:v>0.26900000000000002</c:v>
                </c:pt>
                <c:pt idx="1151">
                  <c:v>0.27100000000000002</c:v>
                </c:pt>
                <c:pt idx="1152">
                  <c:v>0.29399999999999998</c:v>
                </c:pt>
                <c:pt idx="1153">
                  <c:v>0.30199999999999999</c:v>
                </c:pt>
                <c:pt idx="1154">
                  <c:v>0.29099999999999998</c:v>
                </c:pt>
                <c:pt idx="1155">
                  <c:v>0.28299999999999997</c:v>
                </c:pt>
                <c:pt idx="1156">
                  <c:v>0.307</c:v>
                </c:pt>
                <c:pt idx="1157">
                  <c:v>0.33400000000000002</c:v>
                </c:pt>
                <c:pt idx="1158">
                  <c:v>0.32600000000000001</c:v>
                </c:pt>
                <c:pt idx="1159">
                  <c:v>0.29299999999999998</c:v>
                </c:pt>
                <c:pt idx="1160">
                  <c:v>0.28899999999999998</c:v>
                </c:pt>
                <c:pt idx="1161">
                  <c:v>0.314</c:v>
                </c:pt>
                <c:pt idx="1162">
                  <c:v>0.312</c:v>
                </c:pt>
                <c:pt idx="1163">
                  <c:v>0.30299999999999999</c:v>
                </c:pt>
                <c:pt idx="1164">
                  <c:v>0.32300000000000001</c:v>
                </c:pt>
                <c:pt idx="1165">
                  <c:v>0.32700000000000001</c:v>
                </c:pt>
                <c:pt idx="1166">
                  <c:v>0.35299999999999998</c:v>
                </c:pt>
                <c:pt idx="1167">
                  <c:v>0.34699999999999998</c:v>
                </c:pt>
                <c:pt idx="1168">
                  <c:v>0.33900000000000002</c:v>
                </c:pt>
                <c:pt idx="1169">
                  <c:v>0.36</c:v>
                </c:pt>
                <c:pt idx="1170">
                  <c:v>0.34300000000000003</c:v>
                </c:pt>
                <c:pt idx="1171">
                  <c:v>0.34300000000000003</c:v>
                </c:pt>
                <c:pt idx="1172">
                  <c:v>0.35</c:v>
                </c:pt>
                <c:pt idx="1173">
                  <c:v>0.35399999999999998</c:v>
                </c:pt>
                <c:pt idx="1174">
                  <c:v>0.33800000000000002</c:v>
                </c:pt>
                <c:pt idx="1175">
                  <c:v>0.34</c:v>
                </c:pt>
                <c:pt idx="1176">
                  <c:v>0.35499999999999998</c:v>
                </c:pt>
                <c:pt idx="1177">
                  <c:v>0.33600000000000002</c:v>
                </c:pt>
                <c:pt idx="1178">
                  <c:v>0.32700000000000001</c:v>
                </c:pt>
                <c:pt idx="1179">
                  <c:v>0.316</c:v>
                </c:pt>
                <c:pt idx="1180">
                  <c:v>0.32400000000000001</c:v>
                </c:pt>
                <c:pt idx="1181">
                  <c:v>0.31900000000000001</c:v>
                </c:pt>
                <c:pt idx="1182">
                  <c:v>0.33300000000000002</c:v>
                </c:pt>
                <c:pt idx="1183">
                  <c:v>0.32400000000000001</c:v>
                </c:pt>
                <c:pt idx="1184">
                  <c:v>0.379</c:v>
                </c:pt>
                <c:pt idx="1185">
                  <c:v>0.38400000000000001</c:v>
                </c:pt>
                <c:pt idx="1186">
                  <c:v>0.42199999999999999</c:v>
                </c:pt>
                <c:pt idx="1187">
                  <c:v>0.40899999999999997</c:v>
                </c:pt>
                <c:pt idx="1188">
                  <c:v>0.41899999999999998</c:v>
                </c:pt>
                <c:pt idx="1189">
                  <c:v>0.43</c:v>
                </c:pt>
                <c:pt idx="1190">
                  <c:v>0.40500000000000003</c:v>
                </c:pt>
                <c:pt idx="1191">
                  <c:v>0.41399999999999998</c:v>
                </c:pt>
                <c:pt idx="1192">
                  <c:v>0.40699999999999997</c:v>
                </c:pt>
                <c:pt idx="1193">
                  <c:v>0.39400000000000002</c:v>
                </c:pt>
                <c:pt idx="1194">
                  <c:v>0.40400000000000003</c:v>
                </c:pt>
                <c:pt idx="1195">
                  <c:v>0.41699999999999998</c:v>
                </c:pt>
                <c:pt idx="1196">
                  <c:v>0.42599999999999999</c:v>
                </c:pt>
                <c:pt idx="1197">
                  <c:v>0.42299999999999999</c:v>
                </c:pt>
                <c:pt idx="1198">
                  <c:v>0.433</c:v>
                </c:pt>
                <c:pt idx="1199">
                  <c:v>0.42499999999999999</c:v>
                </c:pt>
                <c:pt idx="1200">
                  <c:v>0.42799999999999999</c:v>
                </c:pt>
                <c:pt idx="1201">
                  <c:v>0.41699999999999998</c:v>
                </c:pt>
                <c:pt idx="1202">
                  <c:v>0.42599999999999999</c:v>
                </c:pt>
                <c:pt idx="1203">
                  <c:v>0.42899999999999999</c:v>
                </c:pt>
                <c:pt idx="1204">
                  <c:v>0.373</c:v>
                </c:pt>
                <c:pt idx="1205">
                  <c:v>0.373</c:v>
                </c:pt>
                <c:pt idx="1206">
                  <c:v>0.53</c:v>
                </c:pt>
                <c:pt idx="1207">
                  <c:v>0.54800000000000004</c:v>
                </c:pt>
                <c:pt idx="1208">
                  <c:v>0.55400000000000005</c:v>
                </c:pt>
                <c:pt idx="1209">
                  <c:v>0.59199999999999997</c:v>
                </c:pt>
                <c:pt idx="1210">
                  <c:v>0.623</c:v>
                </c:pt>
                <c:pt idx="1211">
                  <c:v>0.66</c:v>
                </c:pt>
                <c:pt idx="1212">
                  <c:v>0.65400000000000003</c:v>
                </c:pt>
                <c:pt idx="1213">
                  <c:v>0.63900000000000001</c:v>
                </c:pt>
                <c:pt idx="1214">
                  <c:v>0.61699999999999999</c:v>
                </c:pt>
                <c:pt idx="1215">
                  <c:v>0.61099999999999999</c:v>
                </c:pt>
                <c:pt idx="1216">
                  <c:v>0.61799999999999999</c:v>
                </c:pt>
                <c:pt idx="1217">
                  <c:v>0.60499999999999998</c:v>
                </c:pt>
                <c:pt idx="1218">
                  <c:v>0.60199999999999998</c:v>
                </c:pt>
                <c:pt idx="1219">
                  <c:v>0.58699999999999997</c:v>
                </c:pt>
                <c:pt idx="1220">
                  <c:v>0.58799999999999997</c:v>
                </c:pt>
                <c:pt idx="1221">
                  <c:v>0.59699999999999998</c:v>
                </c:pt>
                <c:pt idx="1222">
                  <c:v>0.58699999999999997</c:v>
                </c:pt>
                <c:pt idx="1223">
                  <c:v>0.59</c:v>
                </c:pt>
                <c:pt idx="1224">
                  <c:v>0.59399999999999997</c:v>
                </c:pt>
                <c:pt idx="1225">
                  <c:v>0.59399999999999997</c:v>
                </c:pt>
                <c:pt idx="1226">
                  <c:v>0.58399999999999996</c:v>
                </c:pt>
                <c:pt idx="1227">
                  <c:v>0.58899999999999997</c:v>
                </c:pt>
                <c:pt idx="1228">
                  <c:v>0.60299999999999998</c:v>
                </c:pt>
                <c:pt idx="1229">
                  <c:v>0.65500000000000003</c:v>
                </c:pt>
                <c:pt idx="1230">
                  <c:v>0.69</c:v>
                </c:pt>
                <c:pt idx="1231">
                  <c:v>0.72399999999999998</c:v>
                </c:pt>
                <c:pt idx="1232">
                  <c:v>0.72299999999999998</c:v>
                </c:pt>
                <c:pt idx="1233">
                  <c:v>0.74099999999999999</c:v>
                </c:pt>
                <c:pt idx="1234">
                  <c:v>0.72099999999999997</c:v>
                </c:pt>
                <c:pt idx="1235">
                  <c:v>0.72599999999999998</c:v>
                </c:pt>
                <c:pt idx="1236">
                  <c:v>0.73399999999999999</c:v>
                </c:pt>
                <c:pt idx="1237">
                  <c:v>0.74</c:v>
                </c:pt>
                <c:pt idx="1238">
                  <c:v>0.747</c:v>
                </c:pt>
                <c:pt idx="1239">
                  <c:v>0.748</c:v>
                </c:pt>
                <c:pt idx="1240">
                  <c:v>0.73699999999999999</c:v>
                </c:pt>
                <c:pt idx="1241">
                  <c:v>0.76</c:v>
                </c:pt>
                <c:pt idx="1242">
                  <c:v>0.80900000000000005</c:v>
                </c:pt>
                <c:pt idx="1243">
                  <c:v>0.86299999999999999</c:v>
                </c:pt>
                <c:pt idx="1244">
                  <c:v>0.875</c:v>
                </c:pt>
                <c:pt idx="1245">
                  <c:v>0.89</c:v>
                </c:pt>
                <c:pt idx="1246">
                  <c:v>0.89400000000000002</c:v>
                </c:pt>
                <c:pt idx="1247">
                  <c:v>0.84599999999999997</c:v>
                </c:pt>
                <c:pt idx="1248">
                  <c:v>0.81499999999999995</c:v>
                </c:pt>
                <c:pt idx="1249">
                  <c:v>0.81200000000000006</c:v>
                </c:pt>
                <c:pt idx="1250">
                  <c:v>0.79600000000000004</c:v>
                </c:pt>
                <c:pt idx="1251">
                  <c:v>0.79600000000000004</c:v>
                </c:pt>
                <c:pt idx="1252">
                  <c:v>0.77500000000000002</c:v>
                </c:pt>
                <c:pt idx="1253">
                  <c:v>0.78900000000000003</c:v>
                </c:pt>
                <c:pt idx="1254">
                  <c:v>0.78800000000000003</c:v>
                </c:pt>
                <c:pt idx="1255">
                  <c:v>0.78100000000000003</c:v>
                </c:pt>
                <c:pt idx="1256">
                  <c:v>0.78500000000000003</c:v>
                </c:pt>
                <c:pt idx="1257">
                  <c:v>0.78600000000000003</c:v>
                </c:pt>
                <c:pt idx="1258">
                  <c:v>0.78800000000000003</c:v>
                </c:pt>
                <c:pt idx="1259">
                  <c:v>0.79100000000000004</c:v>
                </c:pt>
                <c:pt idx="1260">
                  <c:v>0.81</c:v>
                </c:pt>
                <c:pt idx="1261">
                  <c:v>0.78700000000000003</c:v>
                </c:pt>
                <c:pt idx="1262">
                  <c:v>0.78700000000000003</c:v>
                </c:pt>
                <c:pt idx="1263">
                  <c:v>0.86299999999999999</c:v>
                </c:pt>
                <c:pt idx="1264">
                  <c:v>0.88100000000000001</c:v>
                </c:pt>
                <c:pt idx="1265">
                  <c:v>0.88700000000000001</c:v>
                </c:pt>
                <c:pt idx="1266">
                  <c:v>0.879</c:v>
                </c:pt>
                <c:pt idx="1267">
                  <c:v>0.875</c:v>
                </c:pt>
                <c:pt idx="1268">
                  <c:v>0.89900000000000002</c:v>
                </c:pt>
                <c:pt idx="1269">
                  <c:v>0.88100000000000001</c:v>
                </c:pt>
                <c:pt idx="1270">
                  <c:v>0.87</c:v>
                </c:pt>
                <c:pt idx="1271">
                  <c:v>0.87</c:v>
                </c:pt>
                <c:pt idx="1272">
                  <c:v>0.89600000000000002</c:v>
                </c:pt>
                <c:pt idx="1273">
                  <c:v>0.88900000000000001</c:v>
                </c:pt>
                <c:pt idx="1274">
                  <c:v>0.89800000000000002</c:v>
                </c:pt>
                <c:pt idx="1275">
                  <c:v>0.89900000000000002</c:v>
                </c:pt>
                <c:pt idx="1276">
                  <c:v>0.92</c:v>
                </c:pt>
                <c:pt idx="1277">
                  <c:v>0.91600000000000004</c:v>
                </c:pt>
                <c:pt idx="1278">
                  <c:v>0.94299999999999995</c:v>
                </c:pt>
                <c:pt idx="1279">
                  <c:v>0.96799999999999997</c:v>
                </c:pt>
                <c:pt idx="1280">
                  <c:v>0.99199999999999999</c:v>
                </c:pt>
                <c:pt idx="1281">
                  <c:v>0.97799999999999998</c:v>
                </c:pt>
                <c:pt idx="1282">
                  <c:v>0.99099999999999999</c:v>
                </c:pt>
                <c:pt idx="1283">
                  <c:v>1.012</c:v>
                </c:pt>
                <c:pt idx="1284">
                  <c:v>0.999</c:v>
                </c:pt>
                <c:pt idx="1285">
                  <c:v>0.97699999999999998</c:v>
                </c:pt>
                <c:pt idx="1286">
                  <c:v>0.95099999999999996</c:v>
                </c:pt>
                <c:pt idx="1287">
                  <c:v>0.96599999999999997</c:v>
                </c:pt>
                <c:pt idx="1288">
                  <c:v>0.94299999999999995</c:v>
                </c:pt>
                <c:pt idx="1289">
                  <c:v>0.95199999999999996</c:v>
                </c:pt>
                <c:pt idx="1290">
                  <c:v>0.95099999999999996</c:v>
                </c:pt>
                <c:pt idx="1291">
                  <c:v>0.92400000000000004</c:v>
                </c:pt>
                <c:pt idx="1292">
                  <c:v>0.92900000000000005</c:v>
                </c:pt>
                <c:pt idx="1293">
                  <c:v>0.93600000000000005</c:v>
                </c:pt>
                <c:pt idx="1294">
                  <c:v>0.95</c:v>
                </c:pt>
                <c:pt idx="1295">
                  <c:v>0.95099999999999996</c:v>
                </c:pt>
                <c:pt idx="1296">
                  <c:v>0.94399999999999995</c:v>
                </c:pt>
                <c:pt idx="1297">
                  <c:v>0.93700000000000006</c:v>
                </c:pt>
                <c:pt idx="1298">
                  <c:v>0.93500000000000005</c:v>
                </c:pt>
                <c:pt idx="1299">
                  <c:v>0.93899999999999995</c:v>
                </c:pt>
                <c:pt idx="1300">
                  <c:v>0.89600000000000002</c:v>
                </c:pt>
                <c:pt idx="1301">
                  <c:v>0.89900000000000002</c:v>
                </c:pt>
                <c:pt idx="1302">
                  <c:v>0.9</c:v>
                </c:pt>
                <c:pt idx="1303">
                  <c:v>0.82099999999999995</c:v>
                </c:pt>
                <c:pt idx="1304">
                  <c:v>0.75600000000000001</c:v>
                </c:pt>
                <c:pt idx="1305">
                  <c:v>0.72699999999999998</c:v>
                </c:pt>
                <c:pt idx="1306">
                  <c:v>0.70299999999999996</c:v>
                </c:pt>
                <c:pt idx="1307">
                  <c:v>0.65800000000000003</c:v>
                </c:pt>
                <c:pt idx="1308">
                  <c:v>0.67300000000000004</c:v>
                </c:pt>
                <c:pt idx="1309">
                  <c:v>0.68200000000000005</c:v>
                </c:pt>
                <c:pt idx="1310">
                  <c:v>0.68400000000000005</c:v>
                </c:pt>
                <c:pt idx="1311">
                  <c:v>0.69299999999999995</c:v>
                </c:pt>
                <c:pt idx="1312">
                  <c:v>0.70299999999999996</c:v>
                </c:pt>
                <c:pt idx="1313">
                  <c:v>0.71299999999999997</c:v>
                </c:pt>
                <c:pt idx="1314">
                  <c:v>0.71699999999999997</c:v>
                </c:pt>
                <c:pt idx="1315">
                  <c:v>0.69</c:v>
                </c:pt>
                <c:pt idx="1316">
                  <c:v>0.68799999999999994</c:v>
                </c:pt>
                <c:pt idx="1317">
                  <c:v>0.69799999999999995</c:v>
                </c:pt>
                <c:pt idx="1318">
                  <c:v>0.71099999999999997</c:v>
                </c:pt>
                <c:pt idx="1319">
                  <c:v>0.72299999999999998</c:v>
                </c:pt>
                <c:pt idx="1320">
                  <c:v>0.748</c:v>
                </c:pt>
                <c:pt idx="1321">
                  <c:v>0.74199999999999999</c:v>
                </c:pt>
                <c:pt idx="1322">
                  <c:v>0.73899999999999999</c:v>
                </c:pt>
                <c:pt idx="1323">
                  <c:v>0.755</c:v>
                </c:pt>
                <c:pt idx="1324">
                  <c:v>0.75900000000000001</c:v>
                </c:pt>
                <c:pt idx="1325">
                  <c:v>0.75900000000000001</c:v>
                </c:pt>
                <c:pt idx="1326">
                  <c:v>0.748</c:v>
                </c:pt>
                <c:pt idx="1327">
                  <c:v>0.749</c:v>
                </c:pt>
                <c:pt idx="1328">
                  <c:v>0.755</c:v>
                </c:pt>
                <c:pt idx="1329">
                  <c:v>0.76700000000000002</c:v>
                </c:pt>
                <c:pt idx="1330">
                  <c:v>0.755</c:v>
                </c:pt>
                <c:pt idx="1331">
                  <c:v>0.76100000000000001</c:v>
                </c:pt>
                <c:pt idx="1332">
                  <c:v>0.755</c:v>
                </c:pt>
                <c:pt idx="1333">
                  <c:v>0.77600000000000002</c:v>
                </c:pt>
                <c:pt idx="1334">
                  <c:v>0.80600000000000005</c:v>
                </c:pt>
                <c:pt idx="1335">
                  <c:v>0.81899999999999995</c:v>
                </c:pt>
                <c:pt idx="1336">
                  <c:v>0.82399999999999995</c:v>
                </c:pt>
                <c:pt idx="1337">
                  <c:v>0.81200000000000006</c:v>
                </c:pt>
                <c:pt idx="1338">
                  <c:v>0.81599999999999995</c:v>
                </c:pt>
                <c:pt idx="1339">
                  <c:v>0.81299999999999994</c:v>
                </c:pt>
                <c:pt idx="1340">
                  <c:v>0.81100000000000005</c:v>
                </c:pt>
                <c:pt idx="1341">
                  <c:v>0.80100000000000005</c:v>
                </c:pt>
                <c:pt idx="1342">
                  <c:v>0.81</c:v>
                </c:pt>
                <c:pt idx="1343">
                  <c:v>0.82299999999999995</c:v>
                </c:pt>
                <c:pt idx="1344">
                  <c:v>0.83499999999999996</c:v>
                </c:pt>
                <c:pt idx="1345">
                  <c:v>0.85299999999999998</c:v>
                </c:pt>
                <c:pt idx="1346">
                  <c:v>0.86499999999999999</c:v>
                </c:pt>
                <c:pt idx="1347">
                  <c:v>0.88600000000000001</c:v>
                </c:pt>
                <c:pt idx="1348">
                  <c:v>0.85599999999999998</c:v>
                </c:pt>
                <c:pt idx="1349">
                  <c:v>0.90500000000000003</c:v>
                </c:pt>
                <c:pt idx="1350">
                  <c:v>0.90700000000000003</c:v>
                </c:pt>
                <c:pt idx="1351">
                  <c:v>0.91300000000000003</c:v>
                </c:pt>
                <c:pt idx="1352">
                  <c:v>0.92200000000000004</c:v>
                </c:pt>
                <c:pt idx="1353">
                  <c:v>0.92400000000000004</c:v>
                </c:pt>
                <c:pt idx="1354">
                  <c:v>0.91900000000000004</c:v>
                </c:pt>
                <c:pt idx="1355">
                  <c:v>0.89900000000000002</c:v>
                </c:pt>
                <c:pt idx="1356">
                  <c:v>0.91100000000000003</c:v>
                </c:pt>
                <c:pt idx="1357">
                  <c:v>0.92200000000000004</c:v>
                </c:pt>
                <c:pt idx="1358">
                  <c:v>0.89</c:v>
                </c:pt>
                <c:pt idx="1359">
                  <c:v>0.84399999999999997</c:v>
                </c:pt>
                <c:pt idx="1360">
                  <c:v>0.82499999999999996</c:v>
                </c:pt>
                <c:pt idx="1361">
                  <c:v>0.78700000000000003</c:v>
                </c:pt>
                <c:pt idx="1362">
                  <c:v>0.78</c:v>
                </c:pt>
                <c:pt idx="1363">
                  <c:v>0.878</c:v>
                </c:pt>
                <c:pt idx="1364">
                  <c:v>0.88700000000000001</c:v>
                </c:pt>
                <c:pt idx="1365">
                  <c:v>0.88900000000000001</c:v>
                </c:pt>
                <c:pt idx="1366">
                  <c:v>0.89600000000000002</c:v>
                </c:pt>
                <c:pt idx="1367">
                  <c:v>0.89800000000000002</c:v>
                </c:pt>
                <c:pt idx="1368">
                  <c:v>0.89900000000000002</c:v>
                </c:pt>
                <c:pt idx="1369">
                  <c:v>0.93</c:v>
                </c:pt>
                <c:pt idx="1370">
                  <c:v>0.92500000000000004</c:v>
                </c:pt>
                <c:pt idx="1371">
                  <c:v>0.91</c:v>
                </c:pt>
                <c:pt idx="1372">
                  <c:v>0.92400000000000004</c:v>
                </c:pt>
                <c:pt idx="1373">
                  <c:v>0.94499999999999995</c:v>
                </c:pt>
                <c:pt idx="1374">
                  <c:v>0.93200000000000005</c:v>
                </c:pt>
                <c:pt idx="1375">
                  <c:v>0.93200000000000005</c:v>
                </c:pt>
                <c:pt idx="1376">
                  <c:v>1.0489999999999999</c:v>
                </c:pt>
                <c:pt idx="1377">
                  <c:v>1.1140000000000001</c:v>
                </c:pt>
                <c:pt idx="1378">
                  <c:v>1.1659999999999999</c:v>
                </c:pt>
                <c:pt idx="1379">
                  <c:v>1.2310000000000001</c:v>
                </c:pt>
                <c:pt idx="1380">
                  <c:v>1.202</c:v>
                </c:pt>
                <c:pt idx="1381">
                  <c:v>1.2110000000000001</c:v>
                </c:pt>
                <c:pt idx="1382">
                  <c:v>1.24</c:v>
                </c:pt>
                <c:pt idx="1383">
                  <c:v>1.2170000000000001</c:v>
                </c:pt>
                <c:pt idx="1384">
                  <c:v>1.21</c:v>
                </c:pt>
                <c:pt idx="1385">
                  <c:v>1.22</c:v>
                </c:pt>
                <c:pt idx="1386">
                  <c:v>1.1970000000000001</c:v>
                </c:pt>
                <c:pt idx="1387">
                  <c:v>1.1879999999999999</c:v>
                </c:pt>
                <c:pt idx="1388">
                  <c:v>1.1990000000000001</c:v>
                </c:pt>
                <c:pt idx="1389">
                  <c:v>1.1919999999999999</c:v>
                </c:pt>
                <c:pt idx="1390">
                  <c:v>1.1910000000000001</c:v>
                </c:pt>
                <c:pt idx="1391">
                  <c:v>1.2030000000000001</c:v>
                </c:pt>
                <c:pt idx="1392">
                  <c:v>1.22</c:v>
                </c:pt>
                <c:pt idx="1393">
                  <c:v>1.2150000000000001</c:v>
                </c:pt>
                <c:pt idx="1394">
                  <c:v>1.22</c:v>
                </c:pt>
                <c:pt idx="1395">
                  <c:v>1.2509999999999999</c:v>
                </c:pt>
                <c:pt idx="1396">
                  <c:v>1.222</c:v>
                </c:pt>
                <c:pt idx="1397">
                  <c:v>1.2190000000000001</c:v>
                </c:pt>
                <c:pt idx="1398">
                  <c:v>1.2170000000000001</c:v>
                </c:pt>
                <c:pt idx="1399">
                  <c:v>1.272</c:v>
                </c:pt>
                <c:pt idx="1400">
                  <c:v>1.3129999999999999</c:v>
                </c:pt>
                <c:pt idx="1401">
                  <c:v>1.3009999999999999</c:v>
                </c:pt>
                <c:pt idx="1402">
                  <c:v>1.3109999999999999</c:v>
                </c:pt>
                <c:pt idx="1403">
                  <c:v>1.319</c:v>
                </c:pt>
                <c:pt idx="1404">
                  <c:v>1.304</c:v>
                </c:pt>
                <c:pt idx="1405">
                  <c:v>1.2909999999999999</c:v>
                </c:pt>
                <c:pt idx="1406">
                  <c:v>1.266</c:v>
                </c:pt>
                <c:pt idx="1407">
                  <c:v>1.2649999999999999</c:v>
                </c:pt>
                <c:pt idx="1408">
                  <c:v>1.244</c:v>
                </c:pt>
                <c:pt idx="1409">
                  <c:v>1.244</c:v>
                </c:pt>
                <c:pt idx="1410">
                  <c:v>1.24</c:v>
                </c:pt>
                <c:pt idx="1411">
                  <c:v>1.25</c:v>
                </c:pt>
                <c:pt idx="1412">
                  <c:v>1.2649999999999999</c:v>
                </c:pt>
                <c:pt idx="1413">
                  <c:v>1.306</c:v>
                </c:pt>
                <c:pt idx="1414">
                  <c:v>1.3440000000000001</c:v>
                </c:pt>
                <c:pt idx="1415">
                  <c:v>1.331</c:v>
                </c:pt>
                <c:pt idx="1416">
                  <c:v>1.41</c:v>
                </c:pt>
                <c:pt idx="1417">
                  <c:v>1.446</c:v>
                </c:pt>
                <c:pt idx="1418">
                  <c:v>1.446</c:v>
                </c:pt>
                <c:pt idx="1419">
                  <c:v>1.536</c:v>
                </c:pt>
                <c:pt idx="1420">
                  <c:v>1.552</c:v>
                </c:pt>
                <c:pt idx="1421">
                  <c:v>1.583</c:v>
                </c:pt>
                <c:pt idx="1422">
                  <c:v>1.571</c:v>
                </c:pt>
                <c:pt idx="1423">
                  <c:v>1.5840000000000001</c:v>
                </c:pt>
                <c:pt idx="1424">
                  <c:v>1.5329999999999999</c:v>
                </c:pt>
                <c:pt idx="1425">
                  <c:v>1.5329999999999999</c:v>
                </c:pt>
                <c:pt idx="1426">
                  <c:v>1.542</c:v>
                </c:pt>
                <c:pt idx="1427">
                  <c:v>1.5409999999999999</c:v>
                </c:pt>
                <c:pt idx="1428">
                  <c:v>1.5409999999999999</c:v>
                </c:pt>
                <c:pt idx="1429">
                  <c:v>1.5409999999999999</c:v>
                </c:pt>
                <c:pt idx="1430">
                  <c:v>1.5369999999999999</c:v>
                </c:pt>
                <c:pt idx="1431">
                  <c:v>1.5229999999999999</c:v>
                </c:pt>
                <c:pt idx="1432">
                  <c:v>1.5369999999999999</c:v>
                </c:pt>
                <c:pt idx="1433">
                  <c:v>1.516</c:v>
                </c:pt>
                <c:pt idx="1434">
                  <c:v>1.4950000000000001</c:v>
                </c:pt>
                <c:pt idx="1435">
                  <c:v>1.5129999999999999</c:v>
                </c:pt>
                <c:pt idx="1436">
                  <c:v>1.522</c:v>
                </c:pt>
                <c:pt idx="1437">
                  <c:v>1.5409999999999999</c:v>
                </c:pt>
                <c:pt idx="1438">
                  <c:v>1.5649999999999999</c:v>
                </c:pt>
                <c:pt idx="1439">
                  <c:v>1.5860000000000001</c:v>
                </c:pt>
                <c:pt idx="1440">
                  <c:v>1.6</c:v>
                </c:pt>
                <c:pt idx="1441">
                  <c:v>1.569</c:v>
                </c:pt>
                <c:pt idx="1442">
                  <c:v>1.5780000000000001</c:v>
                </c:pt>
                <c:pt idx="1443">
                  <c:v>1.5680000000000001</c:v>
                </c:pt>
                <c:pt idx="1444">
                  <c:v>1.5680000000000001</c:v>
                </c:pt>
                <c:pt idx="1445">
                  <c:v>1.5469999999999999</c:v>
                </c:pt>
                <c:pt idx="1446">
                  <c:v>1.556</c:v>
                </c:pt>
                <c:pt idx="1447">
                  <c:v>1.54</c:v>
                </c:pt>
                <c:pt idx="1448">
                  <c:v>1.5389999999999999</c:v>
                </c:pt>
                <c:pt idx="1449">
                  <c:v>1.54</c:v>
                </c:pt>
                <c:pt idx="1450">
                  <c:v>1.532</c:v>
                </c:pt>
                <c:pt idx="1451">
                  <c:v>1.542</c:v>
                </c:pt>
                <c:pt idx="1452">
                  <c:v>1.5489999999999999</c:v>
                </c:pt>
                <c:pt idx="1453">
                  <c:v>1.5549999999999999</c:v>
                </c:pt>
                <c:pt idx="1454">
                  <c:v>1.5589999999999999</c:v>
                </c:pt>
                <c:pt idx="1455">
                  <c:v>1.5680000000000001</c:v>
                </c:pt>
                <c:pt idx="1456">
                  <c:v>1.5760000000000001</c:v>
                </c:pt>
                <c:pt idx="1457">
                  <c:v>1.5640000000000001</c:v>
                </c:pt>
                <c:pt idx="1458">
                  <c:v>1.5569999999999999</c:v>
                </c:pt>
                <c:pt idx="1459">
                  <c:v>1.56</c:v>
                </c:pt>
                <c:pt idx="1460">
                  <c:v>1.573</c:v>
                </c:pt>
                <c:pt idx="1461">
                  <c:v>1.577</c:v>
                </c:pt>
                <c:pt idx="1462">
                  <c:v>1.569</c:v>
                </c:pt>
                <c:pt idx="1463">
                  <c:v>1.5820000000000001</c:v>
                </c:pt>
                <c:pt idx="1464">
                  <c:v>1.5680000000000001</c:v>
                </c:pt>
                <c:pt idx="1465">
                  <c:v>1.5580000000000001</c:v>
                </c:pt>
                <c:pt idx="1466">
                  <c:v>1.56</c:v>
                </c:pt>
                <c:pt idx="1467">
                  <c:v>1.556</c:v>
                </c:pt>
                <c:pt idx="1468">
                  <c:v>1.585</c:v>
                </c:pt>
                <c:pt idx="1469">
                  <c:v>1.613</c:v>
                </c:pt>
                <c:pt idx="1470">
                  <c:v>1.59</c:v>
                </c:pt>
                <c:pt idx="1471">
                  <c:v>1.583</c:v>
                </c:pt>
                <c:pt idx="1472">
                  <c:v>1.569</c:v>
                </c:pt>
                <c:pt idx="1473">
                  <c:v>1.552</c:v>
                </c:pt>
                <c:pt idx="1474">
                  <c:v>1.5629999999999999</c:v>
                </c:pt>
                <c:pt idx="1475">
                  <c:v>1.5589999999999999</c:v>
                </c:pt>
                <c:pt idx="1476">
                  <c:v>1.599</c:v>
                </c:pt>
                <c:pt idx="1477">
                  <c:v>1.5860000000000001</c:v>
                </c:pt>
                <c:pt idx="1478">
                  <c:v>1.575</c:v>
                </c:pt>
                <c:pt idx="1479">
                  <c:v>1.5680000000000001</c:v>
                </c:pt>
                <c:pt idx="1480">
                  <c:v>1.5780000000000001</c:v>
                </c:pt>
                <c:pt idx="1481">
                  <c:v>1.5780000000000001</c:v>
                </c:pt>
                <c:pt idx="1482">
                  <c:v>1.591</c:v>
                </c:pt>
                <c:pt idx="1483">
                  <c:v>1.57</c:v>
                </c:pt>
                <c:pt idx="1484">
                  <c:v>1.5680000000000001</c:v>
                </c:pt>
                <c:pt idx="1485">
                  <c:v>1.597</c:v>
                </c:pt>
                <c:pt idx="1486">
                  <c:v>1.57</c:v>
                </c:pt>
                <c:pt idx="1487">
                  <c:v>1.577</c:v>
                </c:pt>
                <c:pt idx="1488">
                  <c:v>1.5609999999999999</c:v>
                </c:pt>
                <c:pt idx="1489">
                  <c:v>1.5609999999999999</c:v>
                </c:pt>
                <c:pt idx="1490">
                  <c:v>1.6619999999999999</c:v>
                </c:pt>
                <c:pt idx="1491">
                  <c:v>1.661</c:v>
                </c:pt>
                <c:pt idx="1492">
                  <c:v>1.655</c:v>
                </c:pt>
                <c:pt idx="1493">
                  <c:v>1.671</c:v>
                </c:pt>
                <c:pt idx="1494">
                  <c:v>1.6890000000000001</c:v>
                </c:pt>
                <c:pt idx="1495">
                  <c:v>1.659</c:v>
                </c:pt>
                <c:pt idx="1496">
                  <c:v>1.698</c:v>
                </c:pt>
                <c:pt idx="1497">
                  <c:v>1.6850000000000001</c:v>
                </c:pt>
                <c:pt idx="1498">
                  <c:v>1.694</c:v>
                </c:pt>
                <c:pt idx="1499">
                  <c:v>1.6850000000000001</c:v>
                </c:pt>
                <c:pt idx="1500">
                  <c:v>1.6579999999999999</c:v>
                </c:pt>
                <c:pt idx="1501">
                  <c:v>1.661</c:v>
                </c:pt>
                <c:pt idx="1502">
                  <c:v>1.6759999999999999</c:v>
                </c:pt>
                <c:pt idx="1503">
                  <c:v>1.6559999999999999</c:v>
                </c:pt>
                <c:pt idx="1504">
                  <c:v>1.6259999999999999</c:v>
                </c:pt>
                <c:pt idx="1505">
                  <c:v>1.6339999999999999</c:v>
                </c:pt>
                <c:pt idx="1506">
                  <c:v>1.613</c:v>
                </c:pt>
                <c:pt idx="1507">
                  <c:v>1.607</c:v>
                </c:pt>
                <c:pt idx="1508">
                  <c:v>1.5860000000000001</c:v>
                </c:pt>
                <c:pt idx="1509">
                  <c:v>1.5840000000000001</c:v>
                </c:pt>
                <c:pt idx="1510">
                  <c:v>1.5820000000000001</c:v>
                </c:pt>
                <c:pt idx="1511">
                  <c:v>1.5720000000000001</c:v>
                </c:pt>
                <c:pt idx="1512">
                  <c:v>1.5609999999999999</c:v>
                </c:pt>
                <c:pt idx="1513">
                  <c:v>1.5569999999999999</c:v>
                </c:pt>
                <c:pt idx="1514">
                  <c:v>1.573</c:v>
                </c:pt>
                <c:pt idx="1515">
                  <c:v>1.5680000000000001</c:v>
                </c:pt>
                <c:pt idx="1516">
                  <c:v>1.5589999999999999</c:v>
                </c:pt>
                <c:pt idx="1517">
                  <c:v>1.5629999999999999</c:v>
                </c:pt>
                <c:pt idx="1518">
                  <c:v>1.579</c:v>
                </c:pt>
                <c:pt idx="1519">
                  <c:v>1.6</c:v>
                </c:pt>
                <c:pt idx="1520">
                  <c:v>1.595</c:v>
                </c:pt>
                <c:pt idx="1521">
                  <c:v>1.605</c:v>
                </c:pt>
                <c:pt idx="1522">
                  <c:v>1.593</c:v>
                </c:pt>
                <c:pt idx="1523">
                  <c:v>1.5880000000000001</c:v>
                </c:pt>
                <c:pt idx="1524">
                  <c:v>1.591</c:v>
                </c:pt>
                <c:pt idx="1525">
                  <c:v>1.5669999999999999</c:v>
                </c:pt>
                <c:pt idx="1526">
                  <c:v>1.5509999999999999</c:v>
                </c:pt>
                <c:pt idx="1527">
                  <c:v>1.518</c:v>
                </c:pt>
                <c:pt idx="1528">
                  <c:v>1.5469999999999999</c:v>
                </c:pt>
                <c:pt idx="1529">
                  <c:v>1.5529999999999999</c:v>
                </c:pt>
                <c:pt idx="1530">
                  <c:v>1.4950000000000001</c:v>
                </c:pt>
                <c:pt idx="1531">
                  <c:v>1.496</c:v>
                </c:pt>
                <c:pt idx="1532">
                  <c:v>1.514</c:v>
                </c:pt>
                <c:pt idx="1533">
                  <c:v>1.5049999999999999</c:v>
                </c:pt>
                <c:pt idx="1534">
                  <c:v>1.49</c:v>
                </c:pt>
                <c:pt idx="1535">
                  <c:v>1.466</c:v>
                </c:pt>
                <c:pt idx="1536">
                  <c:v>1.44</c:v>
                </c:pt>
                <c:pt idx="1537">
                  <c:v>1.4510000000000001</c:v>
                </c:pt>
                <c:pt idx="1538">
                  <c:v>1.44</c:v>
                </c:pt>
                <c:pt idx="1539">
                  <c:v>1.4339999999999999</c:v>
                </c:pt>
                <c:pt idx="1540">
                  <c:v>1.4390000000000001</c:v>
                </c:pt>
                <c:pt idx="1541">
                  <c:v>1.452</c:v>
                </c:pt>
                <c:pt idx="1542">
                  <c:v>1.4059999999999999</c:v>
                </c:pt>
                <c:pt idx="1543">
                  <c:v>1.4330000000000001</c:v>
                </c:pt>
                <c:pt idx="1544">
                  <c:v>1.458</c:v>
                </c:pt>
                <c:pt idx="1545">
                  <c:v>1.419</c:v>
                </c:pt>
                <c:pt idx="1546">
                  <c:v>1.385</c:v>
                </c:pt>
                <c:pt idx="1547">
                  <c:v>1.383</c:v>
                </c:pt>
                <c:pt idx="1548">
                  <c:v>1.381</c:v>
                </c:pt>
                <c:pt idx="1549">
                  <c:v>1.369</c:v>
                </c:pt>
                <c:pt idx="1550">
                  <c:v>1.36</c:v>
                </c:pt>
                <c:pt idx="1551">
                  <c:v>1.3129999999999999</c:v>
                </c:pt>
                <c:pt idx="1552">
                  <c:v>1.304</c:v>
                </c:pt>
                <c:pt idx="1553">
                  <c:v>1.302</c:v>
                </c:pt>
                <c:pt idx="1554">
                  <c:v>1.284</c:v>
                </c:pt>
                <c:pt idx="1555">
                  <c:v>1.242</c:v>
                </c:pt>
                <c:pt idx="1556">
                  <c:v>1.2030000000000001</c:v>
                </c:pt>
                <c:pt idx="1557">
                  <c:v>1.198</c:v>
                </c:pt>
                <c:pt idx="1558">
                  <c:v>1.2450000000000001</c:v>
                </c:pt>
                <c:pt idx="1559">
                  <c:v>1.2949999999999999</c:v>
                </c:pt>
                <c:pt idx="1560">
                  <c:v>1.304</c:v>
                </c:pt>
                <c:pt idx="1561">
                  <c:v>1.3180000000000001</c:v>
                </c:pt>
                <c:pt idx="1562">
                  <c:v>1.333</c:v>
                </c:pt>
                <c:pt idx="1563">
                  <c:v>1.325</c:v>
                </c:pt>
                <c:pt idx="1564">
                  <c:v>1.3160000000000001</c:v>
                </c:pt>
                <c:pt idx="1565">
                  <c:v>1.31</c:v>
                </c:pt>
                <c:pt idx="1566">
                  <c:v>1.3240000000000001</c:v>
                </c:pt>
                <c:pt idx="1567">
                  <c:v>1.333</c:v>
                </c:pt>
                <c:pt idx="1568">
                  <c:v>1.306</c:v>
                </c:pt>
                <c:pt idx="1569">
                  <c:v>1.3029999999999999</c:v>
                </c:pt>
                <c:pt idx="1570">
                  <c:v>1.284</c:v>
                </c:pt>
                <c:pt idx="1571">
                  <c:v>1.306</c:v>
                </c:pt>
                <c:pt idx="1572">
                  <c:v>1.37</c:v>
                </c:pt>
                <c:pt idx="1573">
                  <c:v>1.379</c:v>
                </c:pt>
                <c:pt idx="1574">
                  <c:v>1.3620000000000001</c:v>
                </c:pt>
                <c:pt idx="1575">
                  <c:v>1.446</c:v>
                </c:pt>
                <c:pt idx="1576">
                  <c:v>1.468</c:v>
                </c:pt>
                <c:pt idx="1577">
                  <c:v>1.4390000000000001</c:v>
                </c:pt>
                <c:pt idx="1578">
                  <c:v>1.476</c:v>
                </c:pt>
                <c:pt idx="1579">
                  <c:v>1.47</c:v>
                </c:pt>
                <c:pt idx="1580">
                  <c:v>1.464</c:v>
                </c:pt>
                <c:pt idx="1581">
                  <c:v>1.45</c:v>
                </c:pt>
                <c:pt idx="1582">
                  <c:v>1.444</c:v>
                </c:pt>
                <c:pt idx="1583">
                  <c:v>1.4530000000000001</c:v>
                </c:pt>
                <c:pt idx="1584">
                  <c:v>1.3560000000000001</c:v>
                </c:pt>
                <c:pt idx="1585">
                  <c:v>1.381</c:v>
                </c:pt>
                <c:pt idx="1586">
                  <c:v>1.43</c:v>
                </c:pt>
                <c:pt idx="1587">
                  <c:v>1.4259999999999999</c:v>
                </c:pt>
                <c:pt idx="1588">
                  <c:v>1.4570000000000001</c:v>
                </c:pt>
                <c:pt idx="1589">
                  <c:v>1.5029999999999999</c:v>
                </c:pt>
                <c:pt idx="1590">
                  <c:v>1.5109999999999999</c:v>
                </c:pt>
                <c:pt idx="1591">
                  <c:v>1.4970000000000001</c:v>
                </c:pt>
                <c:pt idx="1592">
                  <c:v>1.488</c:v>
                </c:pt>
                <c:pt idx="1593">
                  <c:v>1.4890000000000001</c:v>
                </c:pt>
                <c:pt idx="1594">
                  <c:v>1.4330000000000001</c:v>
                </c:pt>
                <c:pt idx="1595">
                  <c:v>1.4279999999999999</c:v>
                </c:pt>
                <c:pt idx="1596">
                  <c:v>1.4350000000000001</c:v>
                </c:pt>
                <c:pt idx="1597">
                  <c:v>1.4350000000000001</c:v>
                </c:pt>
                <c:pt idx="1598">
                  <c:v>1.431</c:v>
                </c:pt>
                <c:pt idx="1599">
                  <c:v>1.4350000000000001</c:v>
                </c:pt>
                <c:pt idx="1600">
                  <c:v>1.4690000000000001</c:v>
                </c:pt>
                <c:pt idx="1601">
                  <c:v>1.458</c:v>
                </c:pt>
                <c:pt idx="1602">
                  <c:v>1.46</c:v>
                </c:pt>
                <c:pt idx="1603">
                  <c:v>1.4610000000000001</c:v>
                </c:pt>
                <c:pt idx="1604">
                  <c:v>1.468</c:v>
                </c:pt>
                <c:pt idx="1605">
                  <c:v>1.4530000000000001</c:v>
                </c:pt>
                <c:pt idx="1606">
                  <c:v>1.365</c:v>
                </c:pt>
                <c:pt idx="1607">
                  <c:v>1.355</c:v>
                </c:pt>
                <c:pt idx="1608">
                  <c:v>1.353</c:v>
                </c:pt>
                <c:pt idx="1609">
                  <c:v>1.365</c:v>
                </c:pt>
                <c:pt idx="1610">
                  <c:v>1.3520000000000001</c:v>
                </c:pt>
                <c:pt idx="1611">
                  <c:v>1.3380000000000001</c:v>
                </c:pt>
                <c:pt idx="1612">
                  <c:v>1.3260000000000001</c:v>
                </c:pt>
                <c:pt idx="1613">
                  <c:v>1.321</c:v>
                </c:pt>
                <c:pt idx="1614">
                  <c:v>1.3320000000000001</c:v>
                </c:pt>
                <c:pt idx="1615">
                  <c:v>1.323</c:v>
                </c:pt>
                <c:pt idx="1616">
                  <c:v>1.3320000000000001</c:v>
                </c:pt>
                <c:pt idx="1617">
                  <c:v>1.3420000000000001</c:v>
                </c:pt>
                <c:pt idx="1618">
                  <c:v>1.2949999999999999</c:v>
                </c:pt>
                <c:pt idx="1619">
                  <c:v>1.262</c:v>
                </c:pt>
                <c:pt idx="1620">
                  <c:v>1.2709999999999999</c:v>
                </c:pt>
                <c:pt idx="1621">
                  <c:v>1.258</c:v>
                </c:pt>
                <c:pt idx="1622">
                  <c:v>1.2569999999999999</c:v>
                </c:pt>
                <c:pt idx="1623">
                  <c:v>1.24</c:v>
                </c:pt>
                <c:pt idx="1624">
                  <c:v>1.21</c:v>
                </c:pt>
                <c:pt idx="1625">
                  <c:v>1.218</c:v>
                </c:pt>
                <c:pt idx="1626">
                  <c:v>1.1839999999999999</c:v>
                </c:pt>
                <c:pt idx="1627">
                  <c:v>1.1850000000000001</c:v>
                </c:pt>
                <c:pt idx="1628">
                  <c:v>1.2330000000000001</c:v>
                </c:pt>
                <c:pt idx="1629">
                  <c:v>1.2569999999999999</c:v>
                </c:pt>
                <c:pt idx="1630">
                  <c:v>1.2629999999999999</c:v>
                </c:pt>
                <c:pt idx="1631">
                  <c:v>1.27</c:v>
                </c:pt>
                <c:pt idx="1632">
                  <c:v>1.375</c:v>
                </c:pt>
                <c:pt idx="1633">
                  <c:v>1.3819999999999999</c:v>
                </c:pt>
                <c:pt idx="1634">
                  <c:v>1.3680000000000001</c:v>
                </c:pt>
                <c:pt idx="1635">
                  <c:v>1.4019999999999999</c:v>
                </c:pt>
                <c:pt idx="1636">
                  <c:v>1.381</c:v>
                </c:pt>
                <c:pt idx="1637">
                  <c:v>1.425</c:v>
                </c:pt>
                <c:pt idx="1638">
                  <c:v>1.431</c:v>
                </c:pt>
                <c:pt idx="1639">
                  <c:v>1.4259999999999999</c:v>
                </c:pt>
                <c:pt idx="1640">
                  <c:v>1.419</c:v>
                </c:pt>
                <c:pt idx="1641">
                  <c:v>1.4239999999999999</c:v>
                </c:pt>
                <c:pt idx="1642">
                  <c:v>1.4319999999999999</c:v>
                </c:pt>
                <c:pt idx="1643">
                  <c:v>1.4279999999999999</c:v>
                </c:pt>
                <c:pt idx="1644">
                  <c:v>1.431</c:v>
                </c:pt>
                <c:pt idx="1645">
                  <c:v>1.4850000000000001</c:v>
                </c:pt>
                <c:pt idx="1646">
                  <c:v>1.4379999999999999</c:v>
                </c:pt>
                <c:pt idx="1647">
                  <c:v>1.39</c:v>
                </c:pt>
                <c:pt idx="1648">
                  <c:v>1.3069999999999999</c:v>
                </c:pt>
                <c:pt idx="1649">
                  <c:v>1.3260000000000001</c:v>
                </c:pt>
                <c:pt idx="1650">
                  <c:v>1.514</c:v>
                </c:pt>
                <c:pt idx="1651">
                  <c:v>1.5660000000000001</c:v>
                </c:pt>
                <c:pt idx="1652">
                  <c:v>1.583</c:v>
                </c:pt>
                <c:pt idx="1653">
                  <c:v>1.5740000000000001</c:v>
                </c:pt>
                <c:pt idx="1654">
                  <c:v>1.569</c:v>
                </c:pt>
                <c:pt idx="1655">
                  <c:v>1.59</c:v>
                </c:pt>
                <c:pt idx="1656">
                  <c:v>1.6</c:v>
                </c:pt>
                <c:pt idx="1657">
                  <c:v>1.58</c:v>
                </c:pt>
                <c:pt idx="1658">
                  <c:v>1.5760000000000001</c:v>
                </c:pt>
                <c:pt idx="1659">
                  <c:v>1.607</c:v>
                </c:pt>
                <c:pt idx="1660">
                  <c:v>1.613</c:v>
                </c:pt>
                <c:pt idx="1661">
                  <c:v>1.607</c:v>
                </c:pt>
                <c:pt idx="1662">
                  <c:v>1.62</c:v>
                </c:pt>
                <c:pt idx="1663">
                  <c:v>1.62</c:v>
                </c:pt>
                <c:pt idx="1664">
                  <c:v>1.28</c:v>
                </c:pt>
                <c:pt idx="1665">
                  <c:v>1.2470000000000001</c:v>
                </c:pt>
                <c:pt idx="1666">
                  <c:v>1.2629999999999999</c:v>
                </c:pt>
                <c:pt idx="1667">
                  <c:v>1.264</c:v>
                </c:pt>
                <c:pt idx="1668">
                  <c:v>1.284</c:v>
                </c:pt>
                <c:pt idx="1669">
                  <c:v>1.2769999999999999</c:v>
                </c:pt>
                <c:pt idx="1670">
                  <c:v>1.266</c:v>
                </c:pt>
                <c:pt idx="1671">
                  <c:v>1.2569999999999999</c:v>
                </c:pt>
                <c:pt idx="1672">
                  <c:v>1.2390000000000001</c:v>
                </c:pt>
                <c:pt idx="1673">
                  <c:v>1.2270000000000001</c:v>
                </c:pt>
                <c:pt idx="1674">
                  <c:v>1.204</c:v>
                </c:pt>
                <c:pt idx="1675">
                  <c:v>1.194</c:v>
                </c:pt>
                <c:pt idx="1676">
                  <c:v>1.1479999999999999</c:v>
                </c:pt>
                <c:pt idx="1677">
                  <c:v>1.1499999999999999</c:v>
                </c:pt>
                <c:pt idx="1678">
                  <c:v>1.0820000000000001</c:v>
                </c:pt>
                <c:pt idx="1679">
                  <c:v>1.0640000000000001</c:v>
                </c:pt>
                <c:pt idx="1680">
                  <c:v>1.1020000000000001</c:v>
                </c:pt>
                <c:pt idx="1681">
                  <c:v>1.1100000000000001</c:v>
                </c:pt>
                <c:pt idx="1682">
                  <c:v>1.0960000000000001</c:v>
                </c:pt>
                <c:pt idx="1683">
                  <c:v>1.083</c:v>
                </c:pt>
                <c:pt idx="1684">
                  <c:v>1.0509999999999999</c:v>
                </c:pt>
                <c:pt idx="1685">
                  <c:v>1.0329999999999999</c:v>
                </c:pt>
                <c:pt idx="1686">
                  <c:v>1.0269999999999999</c:v>
                </c:pt>
                <c:pt idx="1687">
                  <c:v>1.01</c:v>
                </c:pt>
                <c:pt idx="1688">
                  <c:v>1.0069999999999999</c:v>
                </c:pt>
                <c:pt idx="1689">
                  <c:v>1.0049999999999999</c:v>
                </c:pt>
                <c:pt idx="1690">
                  <c:v>1.022</c:v>
                </c:pt>
                <c:pt idx="1691">
                  <c:v>1.006</c:v>
                </c:pt>
                <c:pt idx="1692">
                  <c:v>0.99399999999999999</c:v>
                </c:pt>
                <c:pt idx="1693">
                  <c:v>0.98199999999999998</c:v>
                </c:pt>
                <c:pt idx="1694">
                  <c:v>0.97299999999999998</c:v>
                </c:pt>
                <c:pt idx="1695">
                  <c:v>0.96199999999999997</c:v>
                </c:pt>
                <c:pt idx="1696">
                  <c:v>0.98</c:v>
                </c:pt>
                <c:pt idx="1697">
                  <c:v>1.002</c:v>
                </c:pt>
                <c:pt idx="1698">
                  <c:v>0.98799999999999999</c:v>
                </c:pt>
                <c:pt idx="1699">
                  <c:v>0.98599999999999999</c:v>
                </c:pt>
                <c:pt idx="1700">
                  <c:v>0.98</c:v>
                </c:pt>
                <c:pt idx="1701">
                  <c:v>0.97899999999999998</c:v>
                </c:pt>
                <c:pt idx="1702">
                  <c:v>0.98199999999999998</c:v>
                </c:pt>
                <c:pt idx="1703">
                  <c:v>1</c:v>
                </c:pt>
                <c:pt idx="1704">
                  <c:v>0.995</c:v>
                </c:pt>
                <c:pt idx="1705">
                  <c:v>1.0309999999999999</c:v>
                </c:pt>
                <c:pt idx="1706">
                  <c:v>1.0549999999999999</c:v>
                </c:pt>
                <c:pt idx="1707">
                  <c:v>1.0589999999999999</c:v>
                </c:pt>
                <c:pt idx="1708">
                  <c:v>1.069</c:v>
                </c:pt>
                <c:pt idx="1709">
                  <c:v>1.0489999999999999</c:v>
                </c:pt>
                <c:pt idx="1710">
                  <c:v>1.038</c:v>
                </c:pt>
                <c:pt idx="1711">
                  <c:v>1.0349999999999999</c:v>
                </c:pt>
                <c:pt idx="1712">
                  <c:v>1.036</c:v>
                </c:pt>
                <c:pt idx="1713">
                  <c:v>1.042</c:v>
                </c:pt>
                <c:pt idx="1714">
                  <c:v>1.042</c:v>
                </c:pt>
                <c:pt idx="1715">
                  <c:v>1.0900000000000001</c:v>
                </c:pt>
                <c:pt idx="1716">
                  <c:v>1.0660000000000001</c:v>
                </c:pt>
                <c:pt idx="1717">
                  <c:v>1.0640000000000001</c:v>
                </c:pt>
                <c:pt idx="1718">
                  <c:v>1.091</c:v>
                </c:pt>
                <c:pt idx="1719">
                  <c:v>1.0900000000000001</c:v>
                </c:pt>
                <c:pt idx="1720">
                  <c:v>1.0900000000000001</c:v>
                </c:pt>
                <c:pt idx="1721">
                  <c:v>1.014</c:v>
                </c:pt>
                <c:pt idx="1722">
                  <c:v>1.008</c:v>
                </c:pt>
                <c:pt idx="1723">
                  <c:v>1.0149999999999999</c:v>
                </c:pt>
                <c:pt idx="1724">
                  <c:v>1.018</c:v>
                </c:pt>
                <c:pt idx="1725">
                  <c:v>1.014</c:v>
                </c:pt>
                <c:pt idx="1726">
                  <c:v>1.0149999999999999</c:v>
                </c:pt>
                <c:pt idx="1727">
                  <c:v>1.0129999999999999</c:v>
                </c:pt>
                <c:pt idx="1728">
                  <c:v>1.0569999999999999</c:v>
                </c:pt>
                <c:pt idx="1729">
                  <c:v>1.022</c:v>
                </c:pt>
                <c:pt idx="1730">
                  <c:v>1.016</c:v>
                </c:pt>
                <c:pt idx="1731">
                  <c:v>1.02</c:v>
                </c:pt>
                <c:pt idx="1732">
                  <c:v>0.99299999999999999</c:v>
                </c:pt>
                <c:pt idx="1733">
                  <c:v>0.97899999999999998</c:v>
                </c:pt>
                <c:pt idx="1734">
                  <c:v>0.95899999999999996</c:v>
                </c:pt>
                <c:pt idx="1735">
                  <c:v>0.95</c:v>
                </c:pt>
                <c:pt idx="1736">
                  <c:v>0.94399999999999995</c:v>
                </c:pt>
                <c:pt idx="1737">
                  <c:v>0.93899999999999995</c:v>
                </c:pt>
                <c:pt idx="1738">
                  <c:v>0.92900000000000005</c:v>
                </c:pt>
                <c:pt idx="1739">
                  <c:v>0.93300000000000005</c:v>
                </c:pt>
                <c:pt idx="1740">
                  <c:v>0.93600000000000005</c:v>
                </c:pt>
                <c:pt idx="1741">
                  <c:v>0.93700000000000006</c:v>
                </c:pt>
                <c:pt idx="1742">
                  <c:v>0.93600000000000005</c:v>
                </c:pt>
                <c:pt idx="1743">
                  <c:v>0.94499999999999995</c:v>
                </c:pt>
                <c:pt idx="1744">
                  <c:v>0.93</c:v>
                </c:pt>
                <c:pt idx="1745">
                  <c:v>0.91400000000000003</c:v>
                </c:pt>
                <c:pt idx="1746">
                  <c:v>0.91200000000000003</c:v>
                </c:pt>
                <c:pt idx="1747">
                  <c:v>0.88900000000000001</c:v>
                </c:pt>
                <c:pt idx="1748">
                  <c:v>0.88</c:v>
                </c:pt>
                <c:pt idx="1749">
                  <c:v>0.85899999999999999</c:v>
                </c:pt>
                <c:pt idx="1750">
                  <c:v>0.873</c:v>
                </c:pt>
                <c:pt idx="1751">
                  <c:v>0.873</c:v>
                </c:pt>
                <c:pt idx="1752">
                  <c:v>0.879</c:v>
                </c:pt>
                <c:pt idx="1753">
                  <c:v>0.874</c:v>
                </c:pt>
                <c:pt idx="1754">
                  <c:v>0.86499999999999999</c:v>
                </c:pt>
                <c:pt idx="1755">
                  <c:v>0.87</c:v>
                </c:pt>
                <c:pt idx="1756">
                  <c:v>0.85399999999999998</c:v>
                </c:pt>
                <c:pt idx="1757">
                  <c:v>0.83899999999999997</c:v>
                </c:pt>
                <c:pt idx="1758">
                  <c:v>0.84099999999999997</c:v>
                </c:pt>
                <c:pt idx="1759">
                  <c:v>0.85099999999999998</c:v>
                </c:pt>
                <c:pt idx="1760">
                  <c:v>0.83299999999999996</c:v>
                </c:pt>
                <c:pt idx="1761">
                  <c:v>0.84099999999999997</c:v>
                </c:pt>
                <c:pt idx="1762">
                  <c:v>0.83399999999999996</c:v>
                </c:pt>
                <c:pt idx="1763">
                  <c:v>0.82699999999999996</c:v>
                </c:pt>
                <c:pt idx="1764">
                  <c:v>0.83499999999999996</c:v>
                </c:pt>
                <c:pt idx="1765">
                  <c:v>0.83</c:v>
                </c:pt>
                <c:pt idx="1766">
                  <c:v>0.84199999999999997</c:v>
                </c:pt>
                <c:pt idx="1767">
                  <c:v>0.86599999999999999</c:v>
                </c:pt>
                <c:pt idx="1768">
                  <c:v>0.86699999999999999</c:v>
                </c:pt>
                <c:pt idx="1769">
                  <c:v>0.85699999999999998</c:v>
                </c:pt>
                <c:pt idx="1770">
                  <c:v>0.86699999999999999</c:v>
                </c:pt>
                <c:pt idx="1771">
                  <c:v>0.86599999999999999</c:v>
                </c:pt>
                <c:pt idx="1772">
                  <c:v>0.86599999999999999</c:v>
                </c:pt>
                <c:pt idx="1773">
                  <c:v>0.86699999999999999</c:v>
                </c:pt>
                <c:pt idx="1774">
                  <c:v>0.86399999999999999</c:v>
                </c:pt>
                <c:pt idx="1775">
                  <c:v>0.86299999999999999</c:v>
                </c:pt>
                <c:pt idx="1776">
                  <c:v>0.86599999999999999</c:v>
                </c:pt>
                <c:pt idx="1777">
                  <c:v>0.86499999999999999</c:v>
                </c:pt>
                <c:pt idx="1778">
                  <c:v>0.86499999999999999</c:v>
                </c:pt>
                <c:pt idx="1779">
                  <c:v>0.77200000000000002</c:v>
                </c:pt>
                <c:pt idx="1780">
                  <c:v>0.78800000000000003</c:v>
                </c:pt>
                <c:pt idx="1781">
                  <c:v>0.77400000000000002</c:v>
                </c:pt>
                <c:pt idx="1782">
                  <c:v>0.77700000000000002</c:v>
                </c:pt>
                <c:pt idx="1783">
                  <c:v>0.753</c:v>
                </c:pt>
                <c:pt idx="1784">
                  <c:v>0.745</c:v>
                </c:pt>
                <c:pt idx="1785">
                  <c:v>0.71799999999999997</c:v>
                </c:pt>
                <c:pt idx="1786">
                  <c:v>0.71799999999999997</c:v>
                </c:pt>
                <c:pt idx="1787">
                  <c:v>0.72099999999999997</c:v>
                </c:pt>
                <c:pt idx="1788">
                  <c:v>0.71599999999999997</c:v>
                </c:pt>
                <c:pt idx="1789">
                  <c:v>0.71799999999999997</c:v>
                </c:pt>
                <c:pt idx="1790">
                  <c:v>0.70199999999999996</c:v>
                </c:pt>
                <c:pt idx="1791">
                  <c:v>0.71399999999999997</c:v>
                </c:pt>
                <c:pt idx="1792">
                  <c:v>0.72</c:v>
                </c:pt>
                <c:pt idx="1793">
                  <c:v>0.73199999999999998</c:v>
                </c:pt>
                <c:pt idx="1794">
                  <c:v>0.72699999999999998</c:v>
                </c:pt>
                <c:pt idx="1795">
                  <c:v>0.72499999999999998</c:v>
                </c:pt>
                <c:pt idx="1796">
                  <c:v>0.71099999999999997</c:v>
                </c:pt>
                <c:pt idx="1797">
                  <c:v>0.71199999999999997</c:v>
                </c:pt>
                <c:pt idx="1798">
                  <c:v>0.71699999999999997</c:v>
                </c:pt>
                <c:pt idx="1799">
                  <c:v>0.72</c:v>
                </c:pt>
                <c:pt idx="1800">
                  <c:v>0.72199999999999998</c:v>
                </c:pt>
                <c:pt idx="1801">
                  <c:v>0.72199999999999998</c:v>
                </c:pt>
                <c:pt idx="1802">
                  <c:v>0.71599999999999997</c:v>
                </c:pt>
                <c:pt idx="1803">
                  <c:v>0.71399999999999997</c:v>
                </c:pt>
                <c:pt idx="1804">
                  <c:v>0.71099999999999997</c:v>
                </c:pt>
                <c:pt idx="1805">
                  <c:v>0.70799999999999996</c:v>
                </c:pt>
                <c:pt idx="1806">
                  <c:v>0.71299999999999997</c:v>
                </c:pt>
                <c:pt idx="1807">
                  <c:v>0.71499999999999997</c:v>
                </c:pt>
                <c:pt idx="1808">
                  <c:v>0.71399999999999997</c:v>
                </c:pt>
                <c:pt idx="1809">
                  <c:v>0.70399999999999996</c:v>
                </c:pt>
                <c:pt idx="1810">
                  <c:v>0.70899999999999996</c:v>
                </c:pt>
                <c:pt idx="1811">
                  <c:v>0.69699999999999995</c:v>
                </c:pt>
                <c:pt idx="1812">
                  <c:v>0.68300000000000005</c:v>
                </c:pt>
                <c:pt idx="1813">
                  <c:v>0.67500000000000004</c:v>
                </c:pt>
                <c:pt idx="1814">
                  <c:v>0.68</c:v>
                </c:pt>
                <c:pt idx="1815">
                  <c:v>0.66800000000000004</c:v>
                </c:pt>
                <c:pt idx="1816">
                  <c:v>0.66</c:v>
                </c:pt>
                <c:pt idx="1817">
                  <c:v>0.61799999999999999</c:v>
                </c:pt>
                <c:pt idx="1818">
                  <c:v>0.58199999999999996</c:v>
                </c:pt>
                <c:pt idx="1819">
                  <c:v>0.54600000000000004</c:v>
                </c:pt>
                <c:pt idx="1820">
                  <c:v>0.46300000000000002</c:v>
                </c:pt>
                <c:pt idx="1821">
                  <c:v>0.45300000000000001</c:v>
                </c:pt>
                <c:pt idx="1822">
                  <c:v>0.44600000000000001</c:v>
                </c:pt>
                <c:pt idx="1823">
                  <c:v>0.44700000000000001</c:v>
                </c:pt>
                <c:pt idx="1824">
                  <c:v>0.43099999999999999</c:v>
                </c:pt>
                <c:pt idx="1825">
                  <c:v>0.44900000000000001</c:v>
                </c:pt>
                <c:pt idx="1826">
                  <c:v>0.44500000000000001</c:v>
                </c:pt>
                <c:pt idx="1827">
                  <c:v>0.432</c:v>
                </c:pt>
                <c:pt idx="1828">
                  <c:v>0.434</c:v>
                </c:pt>
                <c:pt idx="1829">
                  <c:v>0.46100000000000002</c:v>
                </c:pt>
                <c:pt idx="1830">
                  <c:v>0.45</c:v>
                </c:pt>
                <c:pt idx="1831">
                  <c:v>0.47099999999999997</c:v>
                </c:pt>
                <c:pt idx="1832">
                  <c:v>0.45900000000000002</c:v>
                </c:pt>
                <c:pt idx="1833">
                  <c:v>0.46</c:v>
                </c:pt>
                <c:pt idx="1834">
                  <c:v>0.45200000000000001</c:v>
                </c:pt>
                <c:pt idx="1835">
                  <c:v>0.44900000000000001</c:v>
                </c:pt>
                <c:pt idx="1836">
                  <c:v>0.44500000000000001</c:v>
                </c:pt>
                <c:pt idx="1837">
                  <c:v>0.45</c:v>
                </c:pt>
                <c:pt idx="1838">
                  <c:v>0.44800000000000001</c:v>
                </c:pt>
                <c:pt idx="1839">
                  <c:v>0.434</c:v>
                </c:pt>
                <c:pt idx="1840">
                  <c:v>0.39600000000000002</c:v>
                </c:pt>
                <c:pt idx="1841">
                  <c:v>0.41099999999999998</c:v>
                </c:pt>
                <c:pt idx="1842">
                  <c:v>0.4</c:v>
                </c:pt>
                <c:pt idx="1843">
                  <c:v>0.38200000000000001</c:v>
                </c:pt>
                <c:pt idx="1844">
                  <c:v>0.35799999999999998</c:v>
                </c:pt>
                <c:pt idx="1845">
                  <c:v>0.33700000000000002</c:v>
                </c:pt>
                <c:pt idx="1846">
                  <c:v>0.32500000000000001</c:v>
                </c:pt>
                <c:pt idx="1847">
                  <c:v>0.33400000000000002</c:v>
                </c:pt>
                <c:pt idx="1848">
                  <c:v>0.33100000000000002</c:v>
                </c:pt>
                <c:pt idx="1849">
                  <c:v>0.33300000000000002</c:v>
                </c:pt>
                <c:pt idx="1850">
                  <c:v>0.33500000000000002</c:v>
                </c:pt>
                <c:pt idx="1851">
                  <c:v>0.314</c:v>
                </c:pt>
                <c:pt idx="1852">
                  <c:v>0.316</c:v>
                </c:pt>
                <c:pt idx="1853">
                  <c:v>0.30099999999999999</c:v>
                </c:pt>
                <c:pt idx="1854">
                  <c:v>0.308</c:v>
                </c:pt>
                <c:pt idx="1855">
                  <c:v>0.314</c:v>
                </c:pt>
                <c:pt idx="1856">
                  <c:v>0.34799999999999998</c:v>
                </c:pt>
                <c:pt idx="1857">
                  <c:v>0.34100000000000003</c:v>
                </c:pt>
                <c:pt idx="1858">
                  <c:v>0.35599999999999998</c:v>
                </c:pt>
                <c:pt idx="1859">
                  <c:v>0.38200000000000001</c:v>
                </c:pt>
                <c:pt idx="1860">
                  <c:v>0.40100000000000002</c:v>
                </c:pt>
                <c:pt idx="1861">
                  <c:v>0.39800000000000002</c:v>
                </c:pt>
                <c:pt idx="1862">
                  <c:v>0.39400000000000002</c:v>
                </c:pt>
                <c:pt idx="1863">
                  <c:v>0.35199999999999998</c:v>
                </c:pt>
                <c:pt idx="1864">
                  <c:v>0.371</c:v>
                </c:pt>
                <c:pt idx="1865">
                  <c:v>0.42799999999999999</c:v>
                </c:pt>
                <c:pt idx="1866">
                  <c:v>0.39100000000000001</c:v>
                </c:pt>
                <c:pt idx="1867">
                  <c:v>0.44700000000000001</c:v>
                </c:pt>
                <c:pt idx="1868">
                  <c:v>0.438</c:v>
                </c:pt>
                <c:pt idx="1869">
                  <c:v>0.442</c:v>
                </c:pt>
                <c:pt idx="1870">
                  <c:v>0.46200000000000002</c:v>
                </c:pt>
                <c:pt idx="1871">
                  <c:v>0.44500000000000001</c:v>
                </c:pt>
                <c:pt idx="1872">
                  <c:v>0.441</c:v>
                </c:pt>
                <c:pt idx="1873">
                  <c:v>0.41299999999999998</c:v>
                </c:pt>
                <c:pt idx="1874">
                  <c:v>0.378</c:v>
                </c:pt>
                <c:pt idx="1875">
                  <c:v>0.33600000000000002</c:v>
                </c:pt>
                <c:pt idx="1876">
                  <c:v>0.31900000000000001</c:v>
                </c:pt>
                <c:pt idx="1877">
                  <c:v>0.30199999999999999</c:v>
                </c:pt>
                <c:pt idx="1878">
                  <c:v>0.26500000000000001</c:v>
                </c:pt>
                <c:pt idx="1879">
                  <c:v>0.28299999999999997</c:v>
                </c:pt>
                <c:pt idx="1880">
                  <c:v>0.32800000000000001</c:v>
                </c:pt>
                <c:pt idx="1881">
                  <c:v>0.33900000000000002</c:v>
                </c:pt>
                <c:pt idx="1882">
                  <c:v>0.35</c:v>
                </c:pt>
                <c:pt idx="1883">
                  <c:v>0.36299999999999999</c:v>
                </c:pt>
                <c:pt idx="1884">
                  <c:v>0.376</c:v>
                </c:pt>
                <c:pt idx="1885">
                  <c:v>0.38400000000000001</c:v>
                </c:pt>
                <c:pt idx="1886">
                  <c:v>0.40400000000000003</c:v>
                </c:pt>
                <c:pt idx="1887">
                  <c:v>0.42499999999999999</c:v>
                </c:pt>
                <c:pt idx="1888">
                  <c:v>0.40400000000000003</c:v>
                </c:pt>
                <c:pt idx="1889">
                  <c:v>0.42499999999999999</c:v>
                </c:pt>
                <c:pt idx="1890">
                  <c:v>0.42599999999999999</c:v>
                </c:pt>
                <c:pt idx="1891">
                  <c:v>0.42399999999999999</c:v>
                </c:pt>
                <c:pt idx="1892">
                  <c:v>0.33400000000000002</c:v>
                </c:pt>
                <c:pt idx="1893">
                  <c:v>0.312</c:v>
                </c:pt>
                <c:pt idx="1894">
                  <c:v>0.312</c:v>
                </c:pt>
                <c:pt idx="1895">
                  <c:v>0.47799999999999998</c:v>
                </c:pt>
                <c:pt idx="1896">
                  <c:v>0.503</c:v>
                </c:pt>
                <c:pt idx="1897">
                  <c:v>0.498</c:v>
                </c:pt>
                <c:pt idx="1898">
                  <c:v>0.48799999999999999</c:v>
                </c:pt>
                <c:pt idx="1899">
                  <c:v>0.50600000000000001</c:v>
                </c:pt>
                <c:pt idx="1900">
                  <c:v>0.50800000000000001</c:v>
                </c:pt>
                <c:pt idx="1901">
                  <c:v>0.47099999999999997</c:v>
                </c:pt>
                <c:pt idx="1902">
                  <c:v>0.47199999999999998</c:v>
                </c:pt>
                <c:pt idx="1903">
                  <c:v>0.51100000000000001</c:v>
                </c:pt>
                <c:pt idx="1904">
                  <c:v>0.501</c:v>
                </c:pt>
                <c:pt idx="1905">
                  <c:v>0.47099999999999997</c:v>
                </c:pt>
                <c:pt idx="1906">
                  <c:v>0.46100000000000002</c:v>
                </c:pt>
                <c:pt idx="1907">
                  <c:v>0.443</c:v>
                </c:pt>
                <c:pt idx="1908">
                  <c:v>0.432</c:v>
                </c:pt>
                <c:pt idx="1909">
                  <c:v>0.442</c:v>
                </c:pt>
                <c:pt idx="1910">
                  <c:v>0.442</c:v>
                </c:pt>
                <c:pt idx="1911">
                  <c:v>0.442</c:v>
                </c:pt>
                <c:pt idx="1912">
                  <c:v>0.44500000000000001</c:v>
                </c:pt>
                <c:pt idx="1913">
                  <c:v>0.45200000000000001</c:v>
                </c:pt>
                <c:pt idx="1914">
                  <c:v>0.44500000000000001</c:v>
                </c:pt>
                <c:pt idx="1915">
                  <c:v>0.42799999999999999</c:v>
                </c:pt>
                <c:pt idx="1916">
                  <c:v>0.41399999999999998</c:v>
                </c:pt>
                <c:pt idx="1917">
                  <c:v>0.38300000000000001</c:v>
                </c:pt>
                <c:pt idx="1918">
                  <c:v>0.38500000000000001</c:v>
                </c:pt>
                <c:pt idx="1919">
                  <c:v>0.39300000000000002</c:v>
                </c:pt>
                <c:pt idx="1920">
                  <c:v>0.39900000000000002</c:v>
                </c:pt>
                <c:pt idx="1921">
                  <c:v>0.40500000000000003</c:v>
                </c:pt>
                <c:pt idx="1922">
                  <c:v>0.4</c:v>
                </c:pt>
                <c:pt idx="1923">
                  <c:v>0.39100000000000001</c:v>
                </c:pt>
                <c:pt idx="1924">
                  <c:v>0.39500000000000002</c:v>
                </c:pt>
                <c:pt idx="1925">
                  <c:v>0.377</c:v>
                </c:pt>
                <c:pt idx="1926">
                  <c:v>0.35799999999999998</c:v>
                </c:pt>
                <c:pt idx="1927">
                  <c:v>0.38900000000000001</c:v>
                </c:pt>
                <c:pt idx="1928">
                  <c:v>0.39</c:v>
                </c:pt>
                <c:pt idx="1929">
                  <c:v>0.371</c:v>
                </c:pt>
                <c:pt idx="1930">
                  <c:v>0.39400000000000002</c:v>
                </c:pt>
                <c:pt idx="1931">
                  <c:v>0.371</c:v>
                </c:pt>
                <c:pt idx="1932">
                  <c:v>0.36399999999999999</c:v>
                </c:pt>
                <c:pt idx="1933">
                  <c:v>0.38300000000000001</c:v>
                </c:pt>
                <c:pt idx="1934">
                  <c:v>0.36499999999999999</c:v>
                </c:pt>
                <c:pt idx="1935">
                  <c:v>0.39400000000000002</c:v>
                </c:pt>
                <c:pt idx="1936">
                  <c:v>0.41499999999999998</c:v>
                </c:pt>
                <c:pt idx="1937">
                  <c:v>0.38600000000000001</c:v>
                </c:pt>
                <c:pt idx="1938">
                  <c:v>0.42299999999999999</c:v>
                </c:pt>
                <c:pt idx="1939">
                  <c:v>0.377</c:v>
                </c:pt>
                <c:pt idx="1940">
                  <c:v>0.4</c:v>
                </c:pt>
                <c:pt idx="1941">
                  <c:v>0.38800000000000001</c:v>
                </c:pt>
                <c:pt idx="1942">
                  <c:v>0.42499999999999999</c:v>
                </c:pt>
                <c:pt idx="1943">
                  <c:v>0.40100000000000002</c:v>
                </c:pt>
                <c:pt idx="1944">
                  <c:v>0.38800000000000001</c:v>
                </c:pt>
                <c:pt idx="1945">
                  <c:v>0.40500000000000003</c:v>
                </c:pt>
                <c:pt idx="1946">
                  <c:v>0.40699999999999997</c:v>
                </c:pt>
                <c:pt idx="1947">
                  <c:v>0.41599999999999998</c:v>
                </c:pt>
                <c:pt idx="1948">
                  <c:v>0.42099999999999999</c:v>
                </c:pt>
                <c:pt idx="1949">
                  <c:v>0.41599999999999998</c:v>
                </c:pt>
              </c:numCache>
            </c:numRef>
          </c:yVal>
          <c:smooth val="0"/>
          <c:extLst>
            <c:ext xmlns:c16="http://schemas.microsoft.com/office/drawing/2014/chart" uri="{C3380CC4-5D6E-409C-BE32-E72D297353CC}">
              <c16:uniqueId val="{00000000-C799-47F7-8F77-D71DA128DDE8}"/>
            </c:ext>
          </c:extLst>
        </c:ser>
        <c:dLbls>
          <c:showLegendKey val="0"/>
          <c:showVal val="0"/>
          <c:showCatName val="0"/>
          <c:showSerName val="0"/>
          <c:showPercent val="0"/>
          <c:showBubbleSize val="0"/>
        </c:dLbls>
        <c:axId val="1502555120"/>
        <c:axId val="1502553456"/>
      </c:scatterChart>
      <c:valAx>
        <c:axId val="1502555120"/>
        <c:scaling>
          <c:orientation val="minMax"/>
          <c:max val="1952"/>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502553456"/>
        <c:crossesAt val="0"/>
        <c:crossBetween val="midCat"/>
        <c:majorUnit val="500"/>
      </c:valAx>
      <c:valAx>
        <c:axId val="1502553456"/>
        <c:scaling>
          <c:orientation val="minMax"/>
          <c:max val="2.6"/>
          <c:min val="-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rgbClr val="333333"/>
                    </a:solidFill>
                    <a:latin typeface="Arial" panose="020B0604020202020204" pitchFamily="34" charset="0"/>
                    <a:ea typeface="+mn-ea"/>
                    <a:cs typeface="Arial" panose="020B0604020202020204" pitchFamily="34" charset="0"/>
                  </a:defRPr>
                </a:pPr>
                <a:r>
                  <a:rPr lang="en-GB">
                    <a:solidFill>
                      <a:srgbClr val="333333"/>
                    </a:solidFill>
                    <a:latin typeface="Arial" panose="020B0604020202020204" pitchFamily="34" charset="0"/>
                    <a:cs typeface="Arial" panose="020B0604020202020204" pitchFamily="34" charset="0"/>
                  </a:rPr>
                  <a:t>30 year index-linked gilt yield</a:t>
                </a:r>
                <a:r>
                  <a:rPr lang="en-GB" baseline="0">
                    <a:solidFill>
                      <a:srgbClr val="333333"/>
                    </a:solidFill>
                    <a:latin typeface="Arial" panose="020B0604020202020204" pitchFamily="34" charset="0"/>
                    <a:cs typeface="Arial" panose="020B0604020202020204" pitchFamily="34" charset="0"/>
                  </a:rPr>
                  <a:t> (%)</a:t>
                </a:r>
                <a:endParaRPr lang="en-GB">
                  <a:solidFill>
                    <a:srgbClr val="333333"/>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333333"/>
                  </a:solidFill>
                  <a:latin typeface="Arial" panose="020B0604020202020204" pitchFamily="34" charset="0"/>
                  <a:ea typeface="+mn-ea"/>
                  <a:cs typeface="Arial" panose="020B0604020202020204" pitchFamily="34" charset="0"/>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Arial" panose="020B0604020202020204" pitchFamily="34" charset="0"/>
                <a:ea typeface="+mn-ea"/>
                <a:cs typeface="Arial" panose="020B0604020202020204" pitchFamily="34" charset="0"/>
              </a:defRPr>
            </a:pPr>
            <a:endParaRPr lang="en-US"/>
          </a:p>
        </c:txPr>
        <c:crossAx val="150255512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gradFill>
              <a:gsLst>
                <a:gs pos="0">
                  <a:schemeClr val="accent2"/>
                </a:gs>
                <a:gs pos="100000">
                  <a:schemeClr val="accent1"/>
                </a:gs>
              </a:gsLst>
              <a:lin ang="5400000" scaled="0"/>
            </a:gradFill>
            <a:ln>
              <a:noFill/>
            </a:ln>
            <a:effectLst/>
          </c:spPr>
          <c:invertIfNegative val="0"/>
          <c:dLbls>
            <c:delete val="1"/>
          </c:dLbls>
          <c:cat>
            <c:strRef>
              <c:f>Sheet1!$A$2</c:f>
              <c:strCache>
                <c:ptCount val="1"/>
                <c:pt idx="0">
                  <c:v>Headroom, bps</c:v>
                </c:pt>
              </c:strCache>
            </c:strRef>
          </c:cat>
          <c:val>
            <c:numRef>
              <c:f>Sheet1!$B$2</c:f>
              <c:numCache>
                <c:formatCode>General</c:formatCode>
                <c:ptCount val="1"/>
                <c:pt idx="0">
                  <c:v>300</c:v>
                </c:pt>
              </c:numCache>
            </c:numRef>
          </c:val>
          <c:extLst>
            <c:ext xmlns:c16="http://schemas.microsoft.com/office/drawing/2014/chart" uri="{C3380CC4-5D6E-409C-BE32-E72D297353CC}">
              <c16:uniqueId val="{00000000-D2B0-4C34-AEBA-73737E55CD82}"/>
            </c:ext>
          </c:extLst>
        </c:ser>
        <c:ser>
          <c:idx val="1"/>
          <c:order val="1"/>
          <c:tx>
            <c:strRef>
              <c:f>Sheet1!$C$1</c:f>
              <c:strCache>
                <c:ptCount val="1"/>
                <c:pt idx="0">
                  <c:v>Series 2</c:v>
                </c:pt>
              </c:strCache>
            </c:strRef>
          </c:tx>
          <c:spPr>
            <a:gradFill>
              <a:gsLst>
                <a:gs pos="0">
                  <a:schemeClr val="accent3"/>
                </a:gs>
                <a:gs pos="100000">
                  <a:schemeClr val="accent2"/>
                </a:gs>
              </a:gsLst>
              <a:lin ang="5400000" scaled="0"/>
            </a:gradFill>
            <a:ln>
              <a:noFill/>
            </a:ln>
            <a:effectLst/>
          </c:spPr>
          <c:invertIfNegative val="0"/>
          <c:dLbls>
            <c:delete val="1"/>
          </c:dLbls>
          <c:cat>
            <c:strRef>
              <c:f>Sheet1!$A$2</c:f>
              <c:strCache>
                <c:ptCount val="1"/>
                <c:pt idx="0">
                  <c:v>Headroom, bps</c:v>
                </c:pt>
              </c:strCache>
            </c:strRef>
          </c:cat>
          <c:val>
            <c:numRef>
              <c:f>Sheet1!$C$2</c:f>
              <c:numCache>
                <c:formatCode>General</c:formatCode>
                <c:ptCount val="1"/>
                <c:pt idx="0">
                  <c:v>300</c:v>
                </c:pt>
              </c:numCache>
            </c:numRef>
          </c:val>
          <c:extLst>
            <c:ext xmlns:c16="http://schemas.microsoft.com/office/drawing/2014/chart" uri="{C3380CC4-5D6E-409C-BE32-E72D297353CC}">
              <c16:uniqueId val="{00000001-D2B0-4C34-AEBA-73737E55CD82}"/>
            </c:ext>
          </c:extLst>
        </c:ser>
        <c:ser>
          <c:idx val="2"/>
          <c:order val="2"/>
          <c:tx>
            <c:strRef>
              <c:f>Sheet1!$D$1</c:f>
              <c:strCache>
                <c:ptCount val="1"/>
                <c:pt idx="0">
                  <c:v>Series 3</c:v>
                </c:pt>
              </c:strCache>
            </c:strRef>
          </c:tx>
          <c:spPr>
            <a:solidFill>
              <a:schemeClr val="accent2"/>
            </a:solidFill>
            <a:ln>
              <a:noFill/>
            </a:ln>
            <a:effectLst/>
          </c:spPr>
          <c:invertIfNegative val="0"/>
          <c:dLbls>
            <c:delete val="1"/>
          </c:dLbls>
          <c:cat>
            <c:strRef>
              <c:f>Sheet1!$A$2</c:f>
              <c:strCache>
                <c:ptCount val="1"/>
                <c:pt idx="0">
                  <c:v>Headroom, bps</c:v>
                </c:pt>
              </c:strCache>
            </c:strRef>
          </c:cat>
          <c:val>
            <c:numRef>
              <c:f>Sheet1!$D$2</c:f>
              <c:numCache>
                <c:formatCode>General</c:formatCode>
                <c:ptCount val="1"/>
              </c:numCache>
            </c:numRef>
          </c:val>
          <c:extLst>
            <c:ext xmlns:c16="http://schemas.microsoft.com/office/drawing/2014/chart" uri="{C3380CC4-5D6E-409C-BE32-E72D297353CC}">
              <c16:uniqueId val="{00000002-D2B0-4C34-AEBA-73737E55CD82}"/>
            </c:ext>
          </c:extLst>
        </c:ser>
        <c:dLbls>
          <c:showLegendKey val="0"/>
          <c:showVal val="1"/>
          <c:showCatName val="0"/>
          <c:showSerName val="0"/>
          <c:showPercent val="0"/>
          <c:showBubbleSize val="0"/>
        </c:dLbls>
        <c:gapWidth val="92"/>
        <c:overlap val="100"/>
        <c:axId val="1205975584"/>
        <c:axId val="1205984736"/>
      </c:barChart>
      <c:catAx>
        <c:axId val="1205975584"/>
        <c:scaling>
          <c:orientation val="minMax"/>
        </c:scaling>
        <c:delete val="1"/>
        <c:axPos val="b"/>
        <c:numFmt formatCode="General" sourceLinked="1"/>
        <c:majorTickMark val="none"/>
        <c:minorTickMark val="none"/>
        <c:tickLblPos val="nextTo"/>
        <c:crossAx val="1205984736"/>
        <c:crosses val="autoZero"/>
        <c:auto val="1"/>
        <c:lblAlgn val="ctr"/>
        <c:lblOffset val="100"/>
        <c:noMultiLvlLbl val="0"/>
      </c:catAx>
      <c:valAx>
        <c:axId val="1205984736"/>
        <c:scaling>
          <c:orientation val="minMax"/>
          <c:max val="600"/>
        </c:scaling>
        <c:delete val="1"/>
        <c:axPos val="l"/>
        <c:numFmt formatCode="General" sourceLinked="1"/>
        <c:majorTickMark val="out"/>
        <c:minorTickMark val="none"/>
        <c:tickLblPos val="nextTo"/>
        <c:crossAx val="1205975584"/>
        <c:crosses val="autoZero"/>
        <c:crossBetween val="between"/>
        <c:maj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46800305869163"/>
          <c:y val="8.5943765241158085E-2"/>
          <c:w val="0.74064752484119434"/>
          <c:h val="0.74173403803136795"/>
        </c:manualLayout>
      </c:layout>
      <c:barChart>
        <c:barDir val="col"/>
        <c:grouping val="percentStacked"/>
        <c:varyColors val="0"/>
        <c:ser>
          <c:idx val="0"/>
          <c:order val="0"/>
          <c:tx>
            <c:strRef>
              <c:f>Sheet1!$B$1</c:f>
              <c:strCache>
                <c:ptCount val="1"/>
                <c:pt idx="0">
                  <c:v>Below 90%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 to 999</c:v>
                </c:pt>
                <c:pt idx="1">
                  <c:v>1,000 to 4,999</c:v>
                </c:pt>
                <c:pt idx="2">
                  <c:v>Above 5,000</c:v>
                </c:pt>
                <c:pt idx="3">
                  <c:v>Total</c:v>
                </c:pt>
              </c:strCache>
            </c:strRef>
          </c:cat>
          <c:val>
            <c:numRef>
              <c:f>Sheet1!$B$2:$B$5</c:f>
              <c:numCache>
                <c:formatCode>0%</c:formatCode>
                <c:ptCount val="4"/>
                <c:pt idx="0">
                  <c:v>0.16666666666666666</c:v>
                </c:pt>
                <c:pt idx="1">
                  <c:v>0.20833333333333334</c:v>
                </c:pt>
                <c:pt idx="2">
                  <c:v>9.8039215686274508E-2</c:v>
                </c:pt>
                <c:pt idx="3">
                  <c:v>0.12318840579710146</c:v>
                </c:pt>
              </c:numCache>
            </c:numRef>
          </c:val>
          <c:extLst>
            <c:ext xmlns:c16="http://schemas.microsoft.com/office/drawing/2014/chart" uri="{C3380CC4-5D6E-409C-BE32-E72D297353CC}">
              <c16:uniqueId val="{00000000-F2B5-4809-A8F7-2827EC14D6A7}"/>
            </c:ext>
          </c:extLst>
        </c:ser>
        <c:ser>
          <c:idx val="1"/>
          <c:order val="1"/>
          <c:tx>
            <c:strRef>
              <c:f>Sheet1!$C$1</c:f>
              <c:strCache>
                <c:ptCount val="1"/>
                <c:pt idx="0">
                  <c:v>90-100%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 to 999</c:v>
                </c:pt>
                <c:pt idx="1">
                  <c:v>1,000 to 4,999</c:v>
                </c:pt>
                <c:pt idx="2">
                  <c:v>Above 5,000</c:v>
                </c:pt>
                <c:pt idx="3">
                  <c:v>Total</c:v>
                </c:pt>
              </c:strCache>
            </c:strRef>
          </c:cat>
          <c:val>
            <c:numRef>
              <c:f>Sheet1!$C$2:$C$5</c:f>
              <c:numCache>
                <c:formatCode>0%</c:formatCode>
                <c:ptCount val="4"/>
                <c:pt idx="0">
                  <c:v>0.16666666666666666</c:v>
                </c:pt>
                <c:pt idx="1">
                  <c:v>0.16666666666666666</c:v>
                </c:pt>
                <c:pt idx="2">
                  <c:v>0.22549019607843138</c:v>
                </c:pt>
                <c:pt idx="3">
                  <c:v>0.21014492753623187</c:v>
                </c:pt>
              </c:numCache>
            </c:numRef>
          </c:val>
          <c:extLst>
            <c:ext xmlns:c16="http://schemas.microsoft.com/office/drawing/2014/chart" uri="{C3380CC4-5D6E-409C-BE32-E72D297353CC}">
              <c16:uniqueId val="{00000001-F2B5-4809-A8F7-2827EC14D6A7}"/>
            </c:ext>
          </c:extLst>
        </c:ser>
        <c:ser>
          <c:idx val="2"/>
          <c:order val="2"/>
          <c:tx>
            <c:strRef>
              <c:f>Sheet1!$D$1</c:f>
              <c:strCache>
                <c:ptCount val="1"/>
                <c:pt idx="0">
                  <c:v>Above 100%</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 to 999</c:v>
                </c:pt>
                <c:pt idx="1">
                  <c:v>1,000 to 4,999</c:v>
                </c:pt>
                <c:pt idx="2">
                  <c:v>Above 5,000</c:v>
                </c:pt>
                <c:pt idx="3">
                  <c:v>Total</c:v>
                </c:pt>
              </c:strCache>
            </c:strRef>
          </c:cat>
          <c:val>
            <c:numRef>
              <c:f>Sheet1!$D$2:$D$5</c:f>
              <c:numCache>
                <c:formatCode>0%</c:formatCode>
                <c:ptCount val="4"/>
                <c:pt idx="0">
                  <c:v>0.66666666666666663</c:v>
                </c:pt>
                <c:pt idx="1">
                  <c:v>0.625</c:v>
                </c:pt>
                <c:pt idx="2">
                  <c:v>0.67647058823529416</c:v>
                </c:pt>
                <c:pt idx="3">
                  <c:v>0.66666666666666663</c:v>
                </c:pt>
              </c:numCache>
            </c:numRef>
          </c:val>
          <c:extLst>
            <c:ext xmlns:c16="http://schemas.microsoft.com/office/drawing/2014/chart" uri="{C3380CC4-5D6E-409C-BE32-E72D297353CC}">
              <c16:uniqueId val="{00000002-F2B5-4809-A8F7-2827EC14D6A7}"/>
            </c:ext>
          </c:extLst>
        </c:ser>
        <c:dLbls>
          <c:showLegendKey val="0"/>
          <c:showVal val="0"/>
          <c:showCatName val="0"/>
          <c:showSerName val="0"/>
          <c:showPercent val="0"/>
          <c:showBubbleSize val="0"/>
        </c:dLbls>
        <c:gapWidth val="50"/>
        <c:overlap val="100"/>
        <c:axId val="2123502784"/>
        <c:axId val="833263520"/>
      </c:barChart>
      <c:catAx>
        <c:axId val="2123502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33263520"/>
        <c:crosses val="autoZero"/>
        <c:auto val="1"/>
        <c:lblAlgn val="ctr"/>
        <c:lblOffset val="100"/>
        <c:noMultiLvlLbl val="0"/>
      </c:catAx>
      <c:valAx>
        <c:axId val="833263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23502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0.30407</cdr:x>
      <cdr:y>0.72106</cdr:y>
    </cdr:from>
    <cdr:to>
      <cdr:x>0.68487</cdr:x>
      <cdr:y>0.96479</cdr:y>
    </cdr:to>
    <cdr:sp macro="" textlink="">
      <cdr:nvSpPr>
        <cdr:cNvPr id="2" name="TextBox 1">
          <a:extLst xmlns:a="http://schemas.openxmlformats.org/drawingml/2006/main">
            <a:ext uri="{FF2B5EF4-FFF2-40B4-BE49-F238E27FC236}">
              <a16:creationId xmlns:a16="http://schemas.microsoft.com/office/drawing/2014/main" id="{0417CF31-DF7B-43CE-8B27-FF9380BA21D4}"/>
            </a:ext>
          </a:extLst>
        </cdr:cNvPr>
        <cdr:cNvSpPr txBox="1"/>
      </cdr:nvSpPr>
      <cdr:spPr>
        <a:xfrm xmlns:a="http://schemas.openxmlformats.org/drawingml/2006/main">
          <a:off x="1071981" y="2905537"/>
          <a:ext cx="1342485" cy="9821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100" b="1" dirty="0">
              <a:solidFill>
                <a:schemeClr val="bg1"/>
              </a:solidFill>
            </a:rPr>
            <a:t>Headroom in LDI mandate</a:t>
          </a:r>
        </a:p>
        <a:p xmlns:a="http://schemas.openxmlformats.org/drawingml/2006/main">
          <a:pPr algn="ctr"/>
          <a:endParaRPr lang="en-GB" sz="400" b="1" dirty="0">
            <a:solidFill>
              <a:schemeClr val="bg1"/>
            </a:solidFill>
          </a:endParaRPr>
        </a:p>
        <a:p xmlns:a="http://schemas.openxmlformats.org/drawingml/2006/main">
          <a:pPr algn="ctr"/>
          <a:r>
            <a:rPr lang="en-GB" sz="1100" b="1" dirty="0">
              <a:solidFill>
                <a:schemeClr val="bg1"/>
              </a:solidFill>
            </a:rPr>
            <a:t>(excluding top-up assets)</a:t>
          </a:r>
        </a:p>
        <a:p xmlns:a="http://schemas.openxmlformats.org/drawingml/2006/main">
          <a:pPr algn="ctr"/>
          <a:endParaRPr lang="en-GB" sz="1100" b="1"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D6E6604-C296-4268-98BA-8453B5ACB7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87E880-D3B2-4097-80CA-A6C1459AF770}" type="datetimeFigureOut">
              <a:rPr lang="en-GB" smtClean="0"/>
              <a:t>20/05/2024</a:t>
            </a:fld>
            <a:endParaRPr lang="en-GB"/>
          </a:p>
        </p:txBody>
      </p:sp>
      <p:sp>
        <p:nvSpPr>
          <p:cNvPr id="4" name="Footer Placeholder 3">
            <a:extLst>
              <a:ext uri="{FF2B5EF4-FFF2-40B4-BE49-F238E27FC236}">
                <a16:creationId xmlns:a16="http://schemas.microsoft.com/office/drawing/2014/main" id="{9383A986-B45C-4F43-B730-F125A3E907EC}"/>
              </a:ext>
            </a:extLst>
          </p:cNvPr>
          <p:cNvSpPr>
            <a:spLocks noGrp="1"/>
          </p:cNvSpPr>
          <p:nvPr>
            <p:ph type="ftr" sz="quarter" idx="2"/>
            <p:custDataLst>
              <p:tags r:id="rId2"/>
            </p:custDataLst>
          </p:nvPr>
        </p:nvSpPr>
        <p:spPr>
          <a:xfrm>
            <a:off x="0" y="8685213"/>
            <a:ext cx="2971800" cy="458787"/>
          </a:xfrm>
          <a:prstGeom prst="rect">
            <a:avLst/>
          </a:prstGeom>
        </p:spPr>
        <p:txBody>
          <a:bodyPr vert="horz" lIns="91440" tIns="45720" rIns="91440" bIns="45720" rtlCol="0" anchor="b"/>
          <a:lstStyle>
            <a:lvl1pPr algn="l">
              <a:defRPr sz="1200"/>
            </a:lvl1pPr>
          </a:lstStyle>
          <a:p>
            <a:r>
              <a:rPr lang="en-GB"/>
              <a:t>Confidential</a:t>
            </a:r>
          </a:p>
        </p:txBody>
      </p:sp>
      <p:sp>
        <p:nvSpPr>
          <p:cNvPr id="5" name="Slide Number Placeholder 4">
            <a:extLst>
              <a:ext uri="{FF2B5EF4-FFF2-40B4-BE49-F238E27FC236}">
                <a16:creationId xmlns:a16="http://schemas.microsoft.com/office/drawing/2014/main" id="{4F686F5F-91FA-4DE8-B7F1-EB07969F6D2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A9C4C0-E0F7-463C-A335-CEB147034EF7}" type="slidenum">
              <a:rPr lang="en-GB" smtClean="0"/>
              <a:t>‹#›</a:t>
            </a:fld>
            <a:endParaRPr lang="en-GB"/>
          </a:p>
        </p:txBody>
      </p:sp>
    </p:spTree>
    <p:extLst>
      <p:ext uri="{BB962C8B-B14F-4D97-AF65-F5344CB8AC3E}">
        <p14:creationId xmlns:p14="http://schemas.microsoft.com/office/powerpoint/2010/main" val="170730666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r>
              <a:rPr lang="en-GB"/>
              <a:t>Confidential</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9CB413-5636-4085-83CB-3CE9B9039B6E}" type="datetimeFigureOut">
              <a:rPr lang="en-GB" smtClean="0"/>
              <a:t>20/05/2024</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custDataLst>
              <p:tags r:id="rId3"/>
            </p:custDataLst>
          </p:nvPr>
        </p:nvSpPr>
        <p:spPr>
          <a:xfrm>
            <a:off x="0" y="8685213"/>
            <a:ext cx="2971800" cy="458787"/>
          </a:xfrm>
          <a:prstGeom prst="rect">
            <a:avLst/>
          </a:prstGeom>
        </p:spPr>
        <p:txBody>
          <a:bodyPr vert="horz" lIns="91440" tIns="45720" rIns="91440" bIns="45720" rtlCol="0" anchor="b"/>
          <a:lstStyle>
            <a:lvl1pPr algn="l">
              <a:defRPr sz="1200"/>
            </a:lvl1pPr>
          </a:lstStyle>
          <a:p>
            <a:r>
              <a:rPr lang="en-GB"/>
              <a:t>Confidential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220E22-78AC-4699-A5F6-2B88F5C86DE6}" type="slidenum">
              <a:rPr lang="en-GB" smtClean="0"/>
              <a:t>‹#›</a:t>
            </a:fld>
            <a:endParaRPr lang="en-GB"/>
          </a:p>
        </p:txBody>
      </p:sp>
    </p:spTree>
    <p:extLst>
      <p:ext uri="{BB962C8B-B14F-4D97-AF65-F5344CB8AC3E}">
        <p14:creationId xmlns:p14="http://schemas.microsoft.com/office/powerpoint/2010/main" val="103172175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Confidential</a:t>
            </a:r>
          </a:p>
        </p:txBody>
      </p:sp>
      <p:sp>
        <p:nvSpPr>
          <p:cNvPr id="5" name="Footer Placeholder 4"/>
          <p:cNvSpPr>
            <a:spLocks noGrp="1"/>
          </p:cNvSpPr>
          <p:nvPr>
            <p:ph type="ftr" sz="quarter" idx="4"/>
          </p:nvPr>
        </p:nvSpPr>
        <p:spPr/>
        <p:txBody>
          <a:bodyPr/>
          <a:lstStyle/>
          <a:p>
            <a:r>
              <a:rPr lang="en-GB"/>
              <a:t>Confidential</a:t>
            </a:r>
          </a:p>
        </p:txBody>
      </p:sp>
      <p:sp>
        <p:nvSpPr>
          <p:cNvPr id="6" name="Slide Number Placeholder 5"/>
          <p:cNvSpPr>
            <a:spLocks noGrp="1"/>
          </p:cNvSpPr>
          <p:nvPr>
            <p:ph type="sldNum" sz="quarter" idx="5"/>
          </p:nvPr>
        </p:nvSpPr>
        <p:spPr/>
        <p:txBody>
          <a:bodyPr/>
          <a:lstStyle/>
          <a:p>
            <a:fld id="{01220E22-78AC-4699-A5F6-2B88F5C86DE6}" type="slidenum">
              <a:rPr lang="en-GB" smtClean="0"/>
              <a:t>0</a:t>
            </a:fld>
            <a:endParaRPr lang="en-GB"/>
          </a:p>
        </p:txBody>
      </p:sp>
    </p:spTree>
    <p:extLst>
      <p:ext uri="{BB962C8B-B14F-4D97-AF65-F5344CB8AC3E}">
        <p14:creationId xmlns:p14="http://schemas.microsoft.com/office/powerpoint/2010/main" val="722394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220E22-78AC-4699-A5F6-2B88F5C86DE6}" type="slidenum">
              <a:rPr lang="en-GB" smtClean="0"/>
              <a:t>9</a:t>
            </a:fld>
            <a:endParaRPr lang="en-GB"/>
          </a:p>
        </p:txBody>
      </p:sp>
    </p:spTree>
    <p:extLst>
      <p:ext uri="{BB962C8B-B14F-4D97-AF65-F5344CB8AC3E}">
        <p14:creationId xmlns:p14="http://schemas.microsoft.com/office/powerpoint/2010/main" val="2049586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01220E22-78AC-4699-A5F6-2B88F5C86DE6}" type="slidenum">
              <a:rPr lang="en-GB" smtClean="0"/>
              <a:t>10</a:t>
            </a:fld>
            <a:endParaRPr lang="en-GB"/>
          </a:p>
        </p:txBody>
      </p:sp>
    </p:spTree>
    <p:extLst>
      <p:ext uri="{BB962C8B-B14F-4D97-AF65-F5344CB8AC3E}">
        <p14:creationId xmlns:p14="http://schemas.microsoft.com/office/powerpoint/2010/main" val="777630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Confidential</a:t>
            </a:r>
          </a:p>
        </p:txBody>
      </p:sp>
      <p:sp>
        <p:nvSpPr>
          <p:cNvPr id="5" name="Footer Placeholder 4"/>
          <p:cNvSpPr>
            <a:spLocks noGrp="1"/>
          </p:cNvSpPr>
          <p:nvPr>
            <p:ph type="ftr" sz="quarter" idx="4"/>
          </p:nvPr>
        </p:nvSpPr>
        <p:spPr/>
        <p:txBody>
          <a:bodyPr/>
          <a:lstStyle/>
          <a:p>
            <a:r>
              <a:rPr lang="en-GB"/>
              <a:t>Confidential</a:t>
            </a:r>
          </a:p>
        </p:txBody>
      </p:sp>
      <p:sp>
        <p:nvSpPr>
          <p:cNvPr id="6" name="Slide Number Placeholder 5"/>
          <p:cNvSpPr>
            <a:spLocks noGrp="1"/>
          </p:cNvSpPr>
          <p:nvPr>
            <p:ph type="sldNum" sz="quarter" idx="5"/>
          </p:nvPr>
        </p:nvSpPr>
        <p:spPr/>
        <p:txBody>
          <a:bodyPr/>
          <a:lstStyle/>
          <a:p>
            <a:fld id="{01220E22-78AC-4699-A5F6-2B88F5C86DE6}" type="slidenum">
              <a:rPr lang="en-GB" smtClean="0"/>
              <a:t>11</a:t>
            </a:fld>
            <a:endParaRPr lang="en-GB"/>
          </a:p>
        </p:txBody>
      </p:sp>
    </p:spTree>
    <p:extLst>
      <p:ext uri="{BB962C8B-B14F-4D97-AF65-F5344CB8AC3E}">
        <p14:creationId xmlns:p14="http://schemas.microsoft.com/office/powerpoint/2010/main" val="3861862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01220E22-78AC-4699-A5F6-2B88F5C86DE6}" type="slidenum">
              <a:rPr lang="en-GB" smtClean="0"/>
              <a:t>12</a:t>
            </a:fld>
            <a:endParaRPr lang="en-GB"/>
          </a:p>
        </p:txBody>
      </p:sp>
    </p:spTree>
    <p:extLst>
      <p:ext uri="{BB962C8B-B14F-4D97-AF65-F5344CB8AC3E}">
        <p14:creationId xmlns:p14="http://schemas.microsoft.com/office/powerpoint/2010/main" val="67923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Confidential</a:t>
            </a:r>
          </a:p>
        </p:txBody>
      </p:sp>
      <p:sp>
        <p:nvSpPr>
          <p:cNvPr id="5" name="Footer Placeholder 4"/>
          <p:cNvSpPr>
            <a:spLocks noGrp="1"/>
          </p:cNvSpPr>
          <p:nvPr>
            <p:ph type="ftr" sz="quarter" idx="4"/>
          </p:nvPr>
        </p:nvSpPr>
        <p:spPr/>
        <p:txBody>
          <a:bodyPr/>
          <a:lstStyle/>
          <a:p>
            <a:r>
              <a:rPr lang="en-GB"/>
              <a:t>Confidential</a:t>
            </a:r>
          </a:p>
        </p:txBody>
      </p:sp>
      <p:sp>
        <p:nvSpPr>
          <p:cNvPr id="6" name="Slide Number Placeholder 5"/>
          <p:cNvSpPr>
            <a:spLocks noGrp="1"/>
          </p:cNvSpPr>
          <p:nvPr>
            <p:ph type="sldNum" sz="quarter" idx="5"/>
          </p:nvPr>
        </p:nvSpPr>
        <p:spPr/>
        <p:txBody>
          <a:bodyPr/>
          <a:lstStyle/>
          <a:p>
            <a:fld id="{01220E22-78AC-4699-A5F6-2B88F5C86DE6}" type="slidenum">
              <a:rPr lang="en-GB" smtClean="0"/>
              <a:t>13</a:t>
            </a:fld>
            <a:endParaRPr lang="en-GB"/>
          </a:p>
        </p:txBody>
      </p:sp>
    </p:spTree>
    <p:extLst>
      <p:ext uri="{BB962C8B-B14F-4D97-AF65-F5344CB8AC3E}">
        <p14:creationId xmlns:p14="http://schemas.microsoft.com/office/powerpoint/2010/main" val="824052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Confidential</a:t>
            </a:r>
          </a:p>
        </p:txBody>
      </p:sp>
      <p:sp>
        <p:nvSpPr>
          <p:cNvPr id="5" name="Footer Placeholder 4"/>
          <p:cNvSpPr>
            <a:spLocks noGrp="1"/>
          </p:cNvSpPr>
          <p:nvPr>
            <p:ph type="ftr" sz="quarter" idx="4"/>
          </p:nvPr>
        </p:nvSpPr>
        <p:spPr/>
        <p:txBody>
          <a:bodyPr/>
          <a:lstStyle/>
          <a:p>
            <a:r>
              <a:rPr lang="en-GB"/>
              <a:t>Confidential</a:t>
            </a:r>
          </a:p>
        </p:txBody>
      </p:sp>
      <p:sp>
        <p:nvSpPr>
          <p:cNvPr id="6" name="Slide Number Placeholder 5"/>
          <p:cNvSpPr>
            <a:spLocks noGrp="1"/>
          </p:cNvSpPr>
          <p:nvPr>
            <p:ph type="sldNum" sz="quarter" idx="5"/>
          </p:nvPr>
        </p:nvSpPr>
        <p:spPr/>
        <p:txBody>
          <a:bodyPr/>
          <a:lstStyle/>
          <a:p>
            <a:fld id="{01220E22-78AC-4699-A5F6-2B88F5C86DE6}" type="slidenum">
              <a:rPr lang="en-GB" smtClean="0"/>
              <a:t>14</a:t>
            </a:fld>
            <a:endParaRPr lang="en-GB"/>
          </a:p>
        </p:txBody>
      </p:sp>
    </p:spTree>
    <p:extLst>
      <p:ext uri="{BB962C8B-B14F-4D97-AF65-F5344CB8AC3E}">
        <p14:creationId xmlns:p14="http://schemas.microsoft.com/office/powerpoint/2010/main" val="915839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Confidential</a:t>
            </a:r>
          </a:p>
        </p:txBody>
      </p:sp>
      <p:sp>
        <p:nvSpPr>
          <p:cNvPr id="5" name="Footer Placeholder 4"/>
          <p:cNvSpPr>
            <a:spLocks noGrp="1"/>
          </p:cNvSpPr>
          <p:nvPr>
            <p:ph type="ftr" sz="quarter" idx="4"/>
          </p:nvPr>
        </p:nvSpPr>
        <p:spPr/>
        <p:txBody>
          <a:bodyPr/>
          <a:lstStyle/>
          <a:p>
            <a:r>
              <a:rPr lang="en-GB"/>
              <a:t>Confidential</a:t>
            </a:r>
          </a:p>
        </p:txBody>
      </p:sp>
      <p:sp>
        <p:nvSpPr>
          <p:cNvPr id="6" name="Slide Number Placeholder 5"/>
          <p:cNvSpPr>
            <a:spLocks noGrp="1"/>
          </p:cNvSpPr>
          <p:nvPr>
            <p:ph type="sldNum" sz="quarter" idx="5"/>
          </p:nvPr>
        </p:nvSpPr>
        <p:spPr/>
        <p:txBody>
          <a:bodyPr/>
          <a:lstStyle/>
          <a:p>
            <a:fld id="{01220E22-78AC-4699-A5F6-2B88F5C86DE6}" type="slidenum">
              <a:rPr lang="en-GB" smtClean="0"/>
              <a:t>15</a:t>
            </a:fld>
            <a:endParaRPr lang="en-GB"/>
          </a:p>
        </p:txBody>
      </p:sp>
    </p:spTree>
    <p:extLst>
      <p:ext uri="{BB962C8B-B14F-4D97-AF65-F5344CB8AC3E}">
        <p14:creationId xmlns:p14="http://schemas.microsoft.com/office/powerpoint/2010/main" val="2821002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Confidential</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Confidential</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20E22-78AC-4699-A5F6-2B88F5C86D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130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FDEB7313-7D6B-4000-88DA-E3B41B5C1E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9788">
              <a:spcBef>
                <a:spcPct val="30000"/>
              </a:spcBef>
              <a:defRPr sz="1200">
                <a:solidFill>
                  <a:schemeClr val="tx1"/>
                </a:solidFill>
                <a:latin typeface="Calibri" panose="020F0502020204030204" pitchFamily="34" charset="0"/>
              </a:defRPr>
            </a:lvl1pPr>
            <a:lvl2pPr marL="742950" indent="-285750" defTabSz="839788">
              <a:spcBef>
                <a:spcPct val="30000"/>
              </a:spcBef>
              <a:defRPr sz="1200">
                <a:solidFill>
                  <a:schemeClr val="tx1"/>
                </a:solidFill>
                <a:latin typeface="Calibri" panose="020F0502020204030204" pitchFamily="34" charset="0"/>
              </a:defRPr>
            </a:lvl2pPr>
            <a:lvl3pPr marL="1143000" indent="-228600" defTabSz="839788">
              <a:spcBef>
                <a:spcPct val="30000"/>
              </a:spcBef>
              <a:defRPr sz="1200">
                <a:solidFill>
                  <a:schemeClr val="tx1"/>
                </a:solidFill>
                <a:latin typeface="Calibri" panose="020F0502020204030204" pitchFamily="34" charset="0"/>
              </a:defRPr>
            </a:lvl3pPr>
            <a:lvl4pPr marL="1600200" indent="-228600" defTabSz="839788">
              <a:spcBef>
                <a:spcPct val="30000"/>
              </a:spcBef>
              <a:defRPr sz="1200">
                <a:solidFill>
                  <a:schemeClr val="tx1"/>
                </a:solidFill>
                <a:latin typeface="Calibri" panose="020F0502020204030204" pitchFamily="34" charset="0"/>
              </a:defRPr>
            </a:lvl4pPr>
            <a:lvl5pPr marL="2057400" indent="-228600" defTabSz="839788">
              <a:spcBef>
                <a:spcPct val="30000"/>
              </a:spcBef>
              <a:defRPr sz="1200">
                <a:solidFill>
                  <a:schemeClr val="tx1"/>
                </a:solidFill>
                <a:latin typeface="Calibri" panose="020F0502020204030204" pitchFamily="34" charset="0"/>
              </a:defRPr>
            </a:lvl5pPr>
            <a:lvl6pPr marL="2514600" indent="-228600" defTabSz="8397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397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397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397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5DB0D1-71F3-4BC3-ABC7-C84708534B93}" type="slidenum">
              <a:rPr lang="en-GB" altLang="en-US" smtClean="0">
                <a:solidFill>
                  <a:srgbClr val="000000"/>
                </a:solidFill>
              </a:rPr>
              <a:pPr>
                <a:spcBef>
                  <a:spcPct val="0"/>
                </a:spcBef>
              </a:pPr>
              <a:t>1</a:t>
            </a:fld>
            <a:endParaRPr lang="en-GB" altLang="en-US">
              <a:solidFill>
                <a:srgbClr val="000000"/>
              </a:solidFill>
            </a:endParaRPr>
          </a:p>
        </p:txBody>
      </p:sp>
      <p:sp>
        <p:nvSpPr>
          <p:cNvPr id="35843" name="Rectangle 2">
            <a:extLst>
              <a:ext uri="{FF2B5EF4-FFF2-40B4-BE49-F238E27FC236}">
                <a16:creationId xmlns:a16="http://schemas.microsoft.com/office/drawing/2014/main" id="{51446EFE-3B18-46AE-8BD6-E2723F11A186}"/>
              </a:ext>
            </a:extLst>
          </p:cNvPr>
          <p:cNvSpPr>
            <a:spLocks noGrp="1" noRot="1" noChangeAspect="1" noChangeArrowheads="1" noTextEdit="1"/>
          </p:cNvSpPr>
          <p:nvPr>
            <p:ph type="sldImg"/>
          </p:nvPr>
        </p:nvSpPr>
        <p:spPr bwMode="auto">
          <a:xfrm>
            <a:off x="966788" y="690563"/>
            <a:ext cx="4945062" cy="34242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a:extLst>
              <a:ext uri="{FF2B5EF4-FFF2-40B4-BE49-F238E27FC236}">
                <a16:creationId xmlns:a16="http://schemas.microsoft.com/office/drawing/2014/main" id="{B0D7AD53-BEC7-45F8-9286-31BFFFAA8826}"/>
              </a:ext>
            </a:extLst>
          </p:cNvPr>
          <p:cNvSpPr>
            <a:spLocks noGrp="1" noChangeArrowheads="1"/>
          </p:cNvSpPr>
          <p:nvPr>
            <p:ph type="body" idx="1"/>
          </p:nvPr>
        </p:nvSpPr>
        <p:spPr bwMode="auto">
          <a:xfrm>
            <a:off x="911225" y="4338638"/>
            <a:ext cx="5035550" cy="4260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000"/>
          </a:p>
        </p:txBody>
      </p:sp>
      <p:sp>
        <p:nvSpPr>
          <p:cNvPr id="35845" name="Text Box 4">
            <a:extLst>
              <a:ext uri="{FF2B5EF4-FFF2-40B4-BE49-F238E27FC236}">
                <a16:creationId xmlns:a16="http://schemas.microsoft.com/office/drawing/2014/main" id="{C66972D8-7C6B-4FE4-A109-A971B34C85E2}"/>
              </a:ext>
            </a:extLst>
          </p:cNvPr>
          <p:cNvSpPr txBox="1">
            <a:spLocks noChangeArrowheads="1"/>
          </p:cNvSpPr>
          <p:nvPr/>
        </p:nvSpPr>
        <p:spPr bwMode="auto">
          <a:xfrm>
            <a:off x="673100" y="7950200"/>
            <a:ext cx="2176463" cy="311150"/>
          </a:xfrm>
          <a:prstGeom prst="rect">
            <a:avLst/>
          </a:prstGeom>
          <a:noFill/>
          <a:ln>
            <a:noFill/>
          </a:ln>
          <a:effectLst/>
          <a:extLst>
            <a:ext uri="{909E8E84-426E-40DD-AFC4-6F175D3DCCD1}">
              <a14:hiddenFill xmlns:a14="http://schemas.microsoft.com/office/drawing/2010/main">
                <a:solidFill>
                  <a:srgbClr val="005577"/>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bIns="18000">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50000"/>
              </a:spcBef>
            </a:pPr>
            <a:r>
              <a:rPr lang="en-GB" altLang="en-US" sz="1600">
                <a:solidFill>
                  <a:srgbClr val="000000"/>
                </a:solidFill>
              </a:rPr>
              <a:t>BU1£</a:t>
            </a:r>
          </a:p>
        </p:txBody>
      </p:sp>
      <p:sp>
        <p:nvSpPr>
          <p:cNvPr id="35846" name="Text Box 5">
            <a:extLst>
              <a:ext uri="{FF2B5EF4-FFF2-40B4-BE49-F238E27FC236}">
                <a16:creationId xmlns:a16="http://schemas.microsoft.com/office/drawing/2014/main" id="{8B04E5CF-3574-4C63-ABC2-5F2650B344C5}"/>
              </a:ext>
            </a:extLst>
          </p:cNvPr>
          <p:cNvSpPr txBox="1">
            <a:spLocks noChangeArrowheads="1"/>
          </p:cNvSpPr>
          <p:nvPr/>
        </p:nvSpPr>
        <p:spPr bwMode="auto">
          <a:xfrm>
            <a:off x="3719513" y="8083550"/>
            <a:ext cx="2395537" cy="249238"/>
          </a:xfrm>
          <a:prstGeom prst="rect">
            <a:avLst/>
          </a:prstGeom>
          <a:noFill/>
          <a:ln>
            <a:noFill/>
          </a:ln>
          <a:effectLst/>
          <a:extLst>
            <a:ext uri="{909E8E84-426E-40DD-AFC4-6F175D3DCCD1}">
              <a14:hiddenFill xmlns:a14="http://schemas.microsoft.com/office/drawing/2010/main">
                <a:solidFill>
                  <a:srgbClr val="005577"/>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bIns="18000">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50000"/>
              </a:spcBef>
            </a:pPr>
            <a:r>
              <a:rPr lang="en-GB" altLang="en-US">
                <a:solidFill>
                  <a:srgbClr val="000000"/>
                </a:solidFill>
              </a:rPr>
              <a:t>Signed off WL – 25 March 2013 </a:t>
            </a:r>
          </a:p>
        </p:txBody>
      </p:sp>
    </p:spTree>
    <p:extLst>
      <p:ext uri="{BB962C8B-B14F-4D97-AF65-F5344CB8AC3E}">
        <p14:creationId xmlns:p14="http://schemas.microsoft.com/office/powerpoint/2010/main" val="1625435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Confidential</a:t>
            </a:r>
          </a:p>
        </p:txBody>
      </p:sp>
      <p:sp>
        <p:nvSpPr>
          <p:cNvPr id="5" name="Footer Placeholder 4"/>
          <p:cNvSpPr>
            <a:spLocks noGrp="1"/>
          </p:cNvSpPr>
          <p:nvPr>
            <p:ph type="ftr" sz="quarter" idx="4"/>
          </p:nvPr>
        </p:nvSpPr>
        <p:spPr/>
        <p:txBody>
          <a:bodyPr/>
          <a:lstStyle/>
          <a:p>
            <a:r>
              <a:rPr lang="en-GB"/>
              <a:t>Confidential</a:t>
            </a:r>
          </a:p>
        </p:txBody>
      </p:sp>
      <p:sp>
        <p:nvSpPr>
          <p:cNvPr id="6" name="Slide Number Placeholder 5"/>
          <p:cNvSpPr>
            <a:spLocks noGrp="1"/>
          </p:cNvSpPr>
          <p:nvPr>
            <p:ph type="sldNum" sz="quarter" idx="5"/>
          </p:nvPr>
        </p:nvSpPr>
        <p:spPr/>
        <p:txBody>
          <a:bodyPr/>
          <a:lstStyle/>
          <a:p>
            <a:fld id="{01220E22-78AC-4699-A5F6-2B88F5C86DE6}" type="slidenum">
              <a:rPr lang="en-GB" smtClean="0"/>
              <a:t>2</a:t>
            </a:fld>
            <a:endParaRPr lang="en-GB"/>
          </a:p>
        </p:txBody>
      </p:sp>
    </p:spTree>
    <p:extLst>
      <p:ext uri="{BB962C8B-B14F-4D97-AF65-F5344CB8AC3E}">
        <p14:creationId xmlns:p14="http://schemas.microsoft.com/office/powerpoint/2010/main" val="3392531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Confidential</a:t>
            </a:r>
          </a:p>
        </p:txBody>
      </p:sp>
      <p:sp>
        <p:nvSpPr>
          <p:cNvPr id="5" name="Footer Placeholder 4"/>
          <p:cNvSpPr>
            <a:spLocks noGrp="1"/>
          </p:cNvSpPr>
          <p:nvPr>
            <p:ph type="ftr" sz="quarter" idx="4"/>
          </p:nvPr>
        </p:nvSpPr>
        <p:spPr/>
        <p:txBody>
          <a:bodyPr/>
          <a:lstStyle/>
          <a:p>
            <a:r>
              <a:rPr lang="en-GB"/>
              <a:t>Confidential</a:t>
            </a:r>
          </a:p>
        </p:txBody>
      </p:sp>
      <p:sp>
        <p:nvSpPr>
          <p:cNvPr id="6" name="Slide Number Placeholder 5"/>
          <p:cNvSpPr>
            <a:spLocks noGrp="1"/>
          </p:cNvSpPr>
          <p:nvPr>
            <p:ph type="sldNum" sz="quarter" idx="5"/>
          </p:nvPr>
        </p:nvSpPr>
        <p:spPr/>
        <p:txBody>
          <a:bodyPr/>
          <a:lstStyle/>
          <a:p>
            <a:fld id="{01220E22-78AC-4699-A5F6-2B88F5C86DE6}" type="slidenum">
              <a:rPr lang="en-GB" smtClean="0"/>
              <a:t>3</a:t>
            </a:fld>
            <a:endParaRPr lang="en-GB"/>
          </a:p>
        </p:txBody>
      </p:sp>
    </p:spTree>
    <p:extLst>
      <p:ext uri="{BB962C8B-B14F-4D97-AF65-F5344CB8AC3E}">
        <p14:creationId xmlns:p14="http://schemas.microsoft.com/office/powerpoint/2010/main" val="3828596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Confidential</a:t>
            </a:r>
          </a:p>
        </p:txBody>
      </p:sp>
      <p:sp>
        <p:nvSpPr>
          <p:cNvPr id="5" name="Footer Placeholder 4"/>
          <p:cNvSpPr>
            <a:spLocks noGrp="1"/>
          </p:cNvSpPr>
          <p:nvPr>
            <p:ph type="ftr" sz="quarter" idx="4"/>
          </p:nvPr>
        </p:nvSpPr>
        <p:spPr/>
        <p:txBody>
          <a:bodyPr/>
          <a:lstStyle/>
          <a:p>
            <a:r>
              <a:rPr lang="en-GB"/>
              <a:t>Confidential</a:t>
            </a:r>
          </a:p>
        </p:txBody>
      </p:sp>
      <p:sp>
        <p:nvSpPr>
          <p:cNvPr id="6" name="Slide Number Placeholder 5"/>
          <p:cNvSpPr>
            <a:spLocks noGrp="1"/>
          </p:cNvSpPr>
          <p:nvPr>
            <p:ph type="sldNum" sz="quarter" idx="5"/>
          </p:nvPr>
        </p:nvSpPr>
        <p:spPr/>
        <p:txBody>
          <a:bodyPr/>
          <a:lstStyle/>
          <a:p>
            <a:fld id="{01220E22-78AC-4699-A5F6-2B88F5C86DE6}" type="slidenum">
              <a:rPr lang="en-GB" smtClean="0"/>
              <a:t>4</a:t>
            </a:fld>
            <a:endParaRPr lang="en-GB"/>
          </a:p>
        </p:txBody>
      </p:sp>
    </p:spTree>
    <p:extLst>
      <p:ext uri="{BB962C8B-B14F-4D97-AF65-F5344CB8AC3E}">
        <p14:creationId xmlns:p14="http://schemas.microsoft.com/office/powerpoint/2010/main" val="1978811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20E22-78AC-4699-A5F6-2B88F5C86D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214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Confidential</a:t>
            </a:r>
          </a:p>
        </p:txBody>
      </p:sp>
      <p:sp>
        <p:nvSpPr>
          <p:cNvPr id="5" name="Footer Placeholder 4"/>
          <p:cNvSpPr>
            <a:spLocks noGrp="1"/>
          </p:cNvSpPr>
          <p:nvPr>
            <p:ph type="ftr" sz="quarter" idx="4"/>
          </p:nvPr>
        </p:nvSpPr>
        <p:spPr/>
        <p:txBody>
          <a:bodyPr/>
          <a:lstStyle/>
          <a:p>
            <a:r>
              <a:rPr lang="en-GB"/>
              <a:t>Confidential</a:t>
            </a:r>
          </a:p>
        </p:txBody>
      </p:sp>
      <p:sp>
        <p:nvSpPr>
          <p:cNvPr id="6" name="Slide Number Placeholder 5"/>
          <p:cNvSpPr>
            <a:spLocks noGrp="1"/>
          </p:cNvSpPr>
          <p:nvPr>
            <p:ph type="sldNum" sz="quarter" idx="5"/>
          </p:nvPr>
        </p:nvSpPr>
        <p:spPr/>
        <p:txBody>
          <a:bodyPr/>
          <a:lstStyle/>
          <a:p>
            <a:fld id="{01220E22-78AC-4699-A5F6-2B88F5C86DE6}" type="slidenum">
              <a:rPr lang="en-GB" smtClean="0"/>
              <a:t>6</a:t>
            </a:fld>
            <a:endParaRPr lang="en-GB"/>
          </a:p>
        </p:txBody>
      </p:sp>
    </p:spTree>
    <p:extLst>
      <p:ext uri="{BB962C8B-B14F-4D97-AF65-F5344CB8AC3E}">
        <p14:creationId xmlns:p14="http://schemas.microsoft.com/office/powerpoint/2010/main" val="626568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defRPr/>
            </a:pPr>
            <a:endParaRPr lang="en-GB" altLang="en-US"/>
          </a:p>
        </p:txBody>
      </p:sp>
      <p:sp>
        <p:nvSpPr>
          <p:cNvPr id="5" name="Footer Placeholder 4"/>
          <p:cNvSpPr>
            <a:spLocks noGrp="1"/>
          </p:cNvSpPr>
          <p:nvPr>
            <p:ph type="ftr" sz="quarter" idx="4"/>
          </p:nvPr>
        </p:nvSpPr>
        <p:spPr/>
        <p:txBody>
          <a:bodyPr/>
          <a:lstStyle/>
          <a:p>
            <a:pPr>
              <a:defRPr/>
            </a:pPr>
            <a:endParaRPr lang="en-GB" altLang="en-US"/>
          </a:p>
        </p:txBody>
      </p:sp>
      <p:sp>
        <p:nvSpPr>
          <p:cNvPr id="6" name="Slide Number Placeholder 5"/>
          <p:cNvSpPr>
            <a:spLocks noGrp="1"/>
          </p:cNvSpPr>
          <p:nvPr>
            <p:ph type="sldNum" sz="quarter" idx="5"/>
          </p:nvPr>
        </p:nvSpPr>
        <p:spPr/>
        <p:txBody>
          <a:bodyPr/>
          <a:lstStyle/>
          <a:p>
            <a:pPr>
              <a:defRPr/>
            </a:pPr>
            <a:fld id="{7C2CD879-8EEF-4522-8100-21E69A68CBFC}" type="slidenum">
              <a:rPr lang="en-GB" altLang="en-US" smtClean="0"/>
              <a:pPr>
                <a:defRPr/>
              </a:pPr>
              <a:t>7</a:t>
            </a:fld>
            <a:endParaRPr lang="en-GB" altLang="en-US"/>
          </a:p>
        </p:txBody>
      </p:sp>
    </p:spTree>
    <p:extLst>
      <p:ext uri="{BB962C8B-B14F-4D97-AF65-F5344CB8AC3E}">
        <p14:creationId xmlns:p14="http://schemas.microsoft.com/office/powerpoint/2010/main" val="1752399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defRPr/>
            </a:pPr>
            <a:endParaRPr lang="en-GB" altLang="en-US"/>
          </a:p>
        </p:txBody>
      </p:sp>
      <p:sp>
        <p:nvSpPr>
          <p:cNvPr id="5" name="Footer Placeholder 4"/>
          <p:cNvSpPr>
            <a:spLocks noGrp="1"/>
          </p:cNvSpPr>
          <p:nvPr>
            <p:ph type="ftr" sz="quarter" idx="4"/>
          </p:nvPr>
        </p:nvSpPr>
        <p:spPr/>
        <p:txBody>
          <a:bodyPr/>
          <a:lstStyle/>
          <a:p>
            <a:pPr>
              <a:defRPr/>
            </a:pPr>
            <a:endParaRPr lang="en-GB" altLang="en-US"/>
          </a:p>
        </p:txBody>
      </p:sp>
      <p:sp>
        <p:nvSpPr>
          <p:cNvPr id="6" name="Slide Number Placeholder 5"/>
          <p:cNvSpPr>
            <a:spLocks noGrp="1"/>
          </p:cNvSpPr>
          <p:nvPr>
            <p:ph type="sldNum" sz="quarter" idx="5"/>
          </p:nvPr>
        </p:nvSpPr>
        <p:spPr/>
        <p:txBody>
          <a:bodyPr/>
          <a:lstStyle/>
          <a:p>
            <a:pPr>
              <a:defRPr/>
            </a:pPr>
            <a:fld id="{7C2CD879-8EEF-4522-8100-21E69A68CBFC}" type="slidenum">
              <a:rPr lang="en-GB" altLang="en-US" smtClean="0"/>
              <a:pPr>
                <a:defRPr/>
              </a:pPr>
              <a:t>8</a:t>
            </a:fld>
            <a:endParaRPr lang="en-GB" altLang="en-US"/>
          </a:p>
        </p:txBody>
      </p:sp>
    </p:spTree>
    <p:extLst>
      <p:ext uri="{BB962C8B-B14F-4D97-AF65-F5344CB8AC3E}">
        <p14:creationId xmlns:p14="http://schemas.microsoft.com/office/powerpoint/2010/main" val="1803372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v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553435B-6E9F-44FC-B292-86D8BF50363B}"/>
              </a:ext>
            </a:extLst>
          </p:cNvPr>
          <p:cNvSpPr>
            <a:spLocks noGrp="1"/>
          </p:cNvSpPr>
          <p:nvPr>
            <p:ph type="pic" sz="quarter" idx="10"/>
          </p:nvPr>
        </p:nvSpPr>
        <p:spPr>
          <a:xfrm>
            <a:off x="2696633" y="2007700"/>
            <a:ext cx="5852871" cy="3585171"/>
          </a:xfrm>
        </p:spPr>
        <p:txBody>
          <a:bodyPr/>
          <a:lstStyle>
            <a:lvl1pPr algn="r">
              <a:defRPr/>
            </a:lvl1pPr>
          </a:lstStyle>
          <a:p>
            <a:r>
              <a:rPr lang="en-US"/>
              <a:t>Click icon to add picture</a:t>
            </a:r>
            <a:endParaRPr lang="en-GB"/>
          </a:p>
        </p:txBody>
      </p:sp>
      <p:sp>
        <p:nvSpPr>
          <p:cNvPr id="6" name="Text Placeholder 5">
            <a:extLst>
              <a:ext uri="{FF2B5EF4-FFF2-40B4-BE49-F238E27FC236}">
                <a16:creationId xmlns:a16="http://schemas.microsoft.com/office/drawing/2014/main" id="{829B2819-DAA7-4889-8F89-F97F5849F83F}"/>
              </a:ext>
            </a:extLst>
          </p:cNvPr>
          <p:cNvSpPr>
            <a:spLocks noGrp="1"/>
          </p:cNvSpPr>
          <p:nvPr>
            <p:ph type="body" sz="quarter" idx="11"/>
          </p:nvPr>
        </p:nvSpPr>
        <p:spPr>
          <a:xfrm>
            <a:off x="0" y="1032780"/>
            <a:ext cx="4950000" cy="1810800"/>
          </a:xfrm>
          <a:solidFill>
            <a:schemeClr val="accent2"/>
          </a:solidFill>
        </p:spPr>
        <p:txBody>
          <a:bodyPr wrap="square" lIns="288000" tIns="216000" rIns="180000" bIns="288000">
            <a:spAutoFit/>
          </a:bodyPr>
          <a:lstStyle>
            <a:lvl1pPr marL="0" indent="0">
              <a:buNone/>
              <a:defRPr sz="3000" b="1">
                <a:solidFill>
                  <a:schemeClr val="bg1"/>
                </a:solidFill>
              </a:defRPr>
            </a:lvl1pPr>
            <a:lvl2pPr marL="0" indent="0">
              <a:spcBef>
                <a:spcPts val="750"/>
              </a:spcBef>
              <a:buNone/>
              <a:defRPr sz="1800">
                <a:solidFill>
                  <a:schemeClr val="bg1"/>
                </a:solidFill>
              </a:defRPr>
            </a:lvl2pPr>
            <a:lvl3pPr marL="0" indent="0">
              <a:buNone/>
              <a:defRPr/>
            </a:lvl3pPr>
            <a:lvl4pPr marL="0" indent="0">
              <a:buNone/>
              <a:defRPr/>
            </a:lvl4pPr>
            <a:lvl5pPr marL="0" indent="0">
              <a:buNone/>
              <a:defRPr/>
            </a:lvl5pPr>
          </a:lstStyle>
          <a:p>
            <a:pPr lvl="0"/>
            <a:r>
              <a:rPr lang="en-US"/>
              <a:t>Click to edit Master text styles</a:t>
            </a:r>
          </a:p>
          <a:p>
            <a:pPr lvl="1"/>
            <a:r>
              <a:rPr lang="en-US"/>
              <a:t>Second level</a:t>
            </a:r>
          </a:p>
        </p:txBody>
      </p:sp>
      <p:sp>
        <p:nvSpPr>
          <p:cNvPr id="10" name="Footer Placeholder 9">
            <a:extLst>
              <a:ext uri="{FF2B5EF4-FFF2-40B4-BE49-F238E27FC236}">
                <a16:creationId xmlns:a16="http://schemas.microsoft.com/office/drawing/2014/main" id="{D5DE5D95-76C5-F943-ADAA-A02EB4EFE72A}"/>
              </a:ext>
            </a:extLst>
          </p:cNvPr>
          <p:cNvSpPr>
            <a:spLocks noGrp="1"/>
          </p:cNvSpPr>
          <p:nvPr>
            <p:ph type="ftr" sz="quarter" idx="12"/>
            <p:custDataLst>
              <p:tags r:id="rId1"/>
            </p:custDataLst>
          </p:nvPr>
        </p:nvSpPr>
        <p:spPr>
          <a:xfrm>
            <a:off x="273051" y="6103086"/>
            <a:ext cx="8276454" cy="383557"/>
          </a:xfrm>
        </p:spPr>
        <p:txBody>
          <a:bodyPr anchor="b"/>
          <a:lstStyle>
            <a:lvl1pPr>
              <a:defRPr sz="1000" cap="all" baseline="0"/>
            </a:lvl1pPr>
          </a:lstStyle>
          <a:p>
            <a:endParaRPr lang="en-GB" dirty="0"/>
          </a:p>
        </p:txBody>
      </p:sp>
      <p:pic>
        <p:nvPicPr>
          <p:cNvPr id="9" name="Picture 8">
            <a:extLst>
              <a:ext uri="{FF2B5EF4-FFF2-40B4-BE49-F238E27FC236}">
                <a16:creationId xmlns:a16="http://schemas.microsoft.com/office/drawing/2014/main" id="{393A609C-6A34-4B2C-AF01-A8BFC605D6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87336" y="5765696"/>
            <a:ext cx="1224000" cy="819971"/>
          </a:xfrm>
          <a:prstGeom prst="rect">
            <a:avLst/>
          </a:prstGeom>
        </p:spPr>
      </p:pic>
      <p:sp>
        <p:nvSpPr>
          <p:cNvPr id="7" name="Text Placeholder 11">
            <a:extLst>
              <a:ext uri="{FF2B5EF4-FFF2-40B4-BE49-F238E27FC236}">
                <a16:creationId xmlns:a16="http://schemas.microsoft.com/office/drawing/2014/main" id="{BFEAEBB1-90DB-4315-B5EA-88D49FEFC1C6}"/>
              </a:ext>
            </a:extLst>
          </p:cNvPr>
          <p:cNvSpPr>
            <a:spLocks noGrp="1"/>
          </p:cNvSpPr>
          <p:nvPr>
            <p:ph type="body" sz="quarter" idx="22" hasCustomPrompt="1"/>
          </p:nvPr>
        </p:nvSpPr>
        <p:spPr>
          <a:xfrm rot="16200000">
            <a:off x="9527991" y="6177235"/>
            <a:ext cx="495705" cy="123111"/>
          </a:xfrm>
        </p:spPr>
        <p:txBody>
          <a:bodyPr wrap="square" anchor="ctr">
            <a:spAutoFit/>
          </a:bodyPr>
          <a:lstStyle>
            <a:lvl1pPr marL="0" indent="0" algn="l">
              <a:buNone/>
              <a:defRPr sz="800">
                <a:solidFill>
                  <a:schemeClr val="accent6">
                    <a:lumMod val="40000"/>
                    <a:lumOff val="60000"/>
                  </a:schemeClr>
                </a:solidFill>
              </a:defRPr>
            </a:lvl1pPr>
          </a:lstStyle>
          <a:p>
            <a:pPr lvl="0"/>
            <a:r>
              <a:rPr lang="en-US"/>
              <a:t>Seismic ID</a:t>
            </a:r>
          </a:p>
        </p:txBody>
      </p:sp>
    </p:spTree>
    <p:extLst>
      <p:ext uri="{BB962C8B-B14F-4D97-AF65-F5344CB8AC3E}">
        <p14:creationId xmlns:p14="http://schemas.microsoft.com/office/powerpoint/2010/main" val="275613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4843662" y="1242051"/>
            <a:ext cx="4789286" cy="1403348"/>
          </a:xfrm>
        </p:spPr>
        <p:txBody>
          <a:bodyPr anchor="b"/>
          <a:lstStyle/>
          <a:p>
            <a:r>
              <a:rPr lang="en-US"/>
              <a:t>Click to edit Master title style</a:t>
            </a:r>
            <a:endParaRPr lang="en-GB"/>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4843663" y="2871540"/>
            <a:ext cx="4789287" cy="2897435"/>
          </a:xfrm>
        </p:spPr>
        <p:txBody>
          <a:bodyPr>
            <a:normAutofit/>
          </a:bodyPr>
          <a:lstStyle>
            <a:lvl1pPr marL="0" indent="0">
              <a:buNone/>
              <a:defRPr sz="1400"/>
            </a:lvl1pPr>
            <a:lvl2pPr marL="135731" indent="-135731">
              <a:defRPr sz="1400"/>
            </a:lvl2pPr>
            <a:lvl3pPr marL="471488" indent="-135731">
              <a:defRPr sz="1400"/>
            </a:lvl3pPr>
            <a:lvl4pPr marL="471488" indent="-135731">
              <a:defRPr sz="1400"/>
            </a:lvl4pPr>
            <a:lvl5pPr marL="471488" indent="-135731">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a:xfrm>
            <a:off x="44500" y="6356514"/>
            <a:ext cx="351394" cy="207009"/>
          </a:xfrm>
        </p:spPr>
        <p:txBody>
          <a:bodyPr/>
          <a:lstStyle/>
          <a:p>
            <a:fld id="{AC6BEB34-34B2-4616-8BAB-A7D30E9C9573}" type="slidenum">
              <a:rPr lang="en-GB" smtClean="0"/>
              <a:t>‹#›</a:t>
            </a:fld>
            <a:endParaRPr lang="en-GB"/>
          </a:p>
        </p:txBody>
      </p:sp>
      <p:sp>
        <p:nvSpPr>
          <p:cNvPr id="7" name="Picture Placeholder 11">
            <a:extLst>
              <a:ext uri="{FF2B5EF4-FFF2-40B4-BE49-F238E27FC236}">
                <a16:creationId xmlns:a16="http://schemas.microsoft.com/office/drawing/2014/main" id="{87D55695-5654-47E5-B560-3271F9B439E4}"/>
              </a:ext>
            </a:extLst>
          </p:cNvPr>
          <p:cNvSpPr>
            <a:spLocks noGrp="1"/>
          </p:cNvSpPr>
          <p:nvPr>
            <p:ph type="pic" sz="quarter" idx="13"/>
          </p:nvPr>
        </p:nvSpPr>
        <p:spPr>
          <a:xfrm>
            <a:off x="271463" y="371476"/>
            <a:ext cx="4284713" cy="5397500"/>
          </a:xfrm>
        </p:spPr>
        <p:txBody>
          <a:bodyPr/>
          <a:lstStyle/>
          <a:p>
            <a:r>
              <a:rPr lang="en-US"/>
              <a:t>Click icon to add picture</a:t>
            </a:r>
            <a:endParaRPr lang="en-GB"/>
          </a:p>
        </p:txBody>
      </p:sp>
      <p:sp>
        <p:nvSpPr>
          <p:cNvPr id="8" name="Footer Placeholder 4">
            <a:extLst>
              <a:ext uri="{FF2B5EF4-FFF2-40B4-BE49-F238E27FC236}">
                <a16:creationId xmlns:a16="http://schemas.microsoft.com/office/drawing/2014/main" id="{673C911D-A091-47AC-9FE4-3D0B38817735}"/>
              </a:ext>
            </a:extLst>
          </p:cNvPr>
          <p:cNvSpPr>
            <a:spLocks noGrp="1"/>
          </p:cNvSpPr>
          <p:nvPr>
            <p:ph type="ftr" sz="quarter" idx="3"/>
            <p:custDataLst>
              <p:tags r:id="rId1"/>
            </p:custDataLst>
          </p:nvPr>
        </p:nvSpPr>
        <p:spPr>
          <a:xfrm>
            <a:off x="508207" y="6356514"/>
            <a:ext cx="7788071" cy="207009"/>
          </a:xfrm>
          <a:prstGeom prst="rect">
            <a:avLst/>
          </a:prstGeom>
        </p:spPr>
        <p:txBody>
          <a:bodyPr vert="horz" lIns="0" tIns="0" rIns="0" bIns="0" rtlCol="0" anchor="ctr"/>
          <a:lstStyle>
            <a:lvl1pPr algn="l">
              <a:lnSpc>
                <a:spcPct val="100000"/>
              </a:lnSpc>
              <a:defRPr sz="900" b="0">
                <a:solidFill>
                  <a:schemeClr val="tx2"/>
                </a:solidFill>
              </a:defRPr>
            </a:lvl1pPr>
          </a:lstStyle>
          <a:p>
            <a:endParaRPr lang="en-GB" dirty="0"/>
          </a:p>
        </p:txBody>
      </p:sp>
      <p:sp>
        <p:nvSpPr>
          <p:cNvPr id="9" name="Text Placeholder 11">
            <a:extLst>
              <a:ext uri="{FF2B5EF4-FFF2-40B4-BE49-F238E27FC236}">
                <a16:creationId xmlns:a16="http://schemas.microsoft.com/office/drawing/2014/main" id="{32D03BA2-BF5F-4DAC-B297-59E05F0A4AB9}"/>
              </a:ext>
            </a:extLst>
          </p:cNvPr>
          <p:cNvSpPr>
            <a:spLocks noGrp="1"/>
          </p:cNvSpPr>
          <p:nvPr>
            <p:ph type="body" sz="quarter" idx="22" hasCustomPrompt="1"/>
          </p:nvPr>
        </p:nvSpPr>
        <p:spPr>
          <a:xfrm rot="16200000">
            <a:off x="9527991" y="6258242"/>
            <a:ext cx="495705" cy="123111"/>
          </a:xfrm>
        </p:spPr>
        <p:txBody>
          <a:bodyPr wrap="square" anchor="ctr">
            <a:spAutoFit/>
          </a:bodyPr>
          <a:lstStyle>
            <a:lvl1pPr marL="0" indent="0" algn="l">
              <a:buNone/>
              <a:defRPr sz="800">
                <a:solidFill>
                  <a:schemeClr val="accent6">
                    <a:lumMod val="40000"/>
                    <a:lumOff val="60000"/>
                  </a:schemeClr>
                </a:solidFill>
              </a:defRPr>
            </a:lvl1pPr>
          </a:lstStyle>
          <a:p>
            <a:pPr lvl="0"/>
            <a:r>
              <a:rPr lang="en-US"/>
              <a:t>Seismic ID</a:t>
            </a:r>
          </a:p>
        </p:txBody>
      </p:sp>
    </p:spTree>
    <p:extLst>
      <p:ext uri="{BB962C8B-B14F-4D97-AF65-F5344CB8AC3E}">
        <p14:creationId xmlns:p14="http://schemas.microsoft.com/office/powerpoint/2010/main" val="341724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Slide v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a:xfrm>
            <a:off x="44500" y="6356514"/>
            <a:ext cx="351394" cy="207009"/>
          </a:xfrm>
        </p:spPr>
        <p:txBody>
          <a:bodyPr/>
          <a:lstStyle/>
          <a:p>
            <a:fld id="{AC6BEB34-34B2-4616-8BAB-A7D30E9C9573}" type="slidenum">
              <a:rPr lang="en-GB" smtClean="0"/>
              <a:t>‹#›</a:t>
            </a:fld>
            <a:endParaRPr lang="en-GB"/>
          </a:p>
        </p:txBody>
      </p:sp>
      <p:sp>
        <p:nvSpPr>
          <p:cNvPr id="12" name="Picture Placeholder 11">
            <a:extLst>
              <a:ext uri="{FF2B5EF4-FFF2-40B4-BE49-F238E27FC236}">
                <a16:creationId xmlns:a16="http://schemas.microsoft.com/office/drawing/2014/main" id="{E84753B4-98F1-4C16-9848-C81659FCA366}"/>
              </a:ext>
            </a:extLst>
          </p:cNvPr>
          <p:cNvSpPr>
            <a:spLocks noGrp="1"/>
          </p:cNvSpPr>
          <p:nvPr>
            <p:ph type="pic" sz="quarter" idx="13"/>
          </p:nvPr>
        </p:nvSpPr>
        <p:spPr>
          <a:xfrm>
            <a:off x="271463" y="371476"/>
            <a:ext cx="4284713" cy="5670776"/>
          </a:xfrm>
        </p:spPr>
        <p:txBody>
          <a:bodyPr/>
          <a:lstStyle/>
          <a:p>
            <a:r>
              <a:rPr lang="en-US"/>
              <a:t>Click icon to add picture</a:t>
            </a:r>
            <a:endParaRPr lang="en-GB"/>
          </a:p>
        </p:txBody>
      </p:sp>
      <p:sp>
        <p:nvSpPr>
          <p:cNvPr id="10" name="Text Placeholder 5">
            <a:extLst>
              <a:ext uri="{FF2B5EF4-FFF2-40B4-BE49-F238E27FC236}">
                <a16:creationId xmlns:a16="http://schemas.microsoft.com/office/drawing/2014/main" id="{F2C0B86C-C2C5-4C75-8207-E391169CA7F5}"/>
              </a:ext>
            </a:extLst>
          </p:cNvPr>
          <p:cNvSpPr>
            <a:spLocks noGrp="1"/>
          </p:cNvSpPr>
          <p:nvPr>
            <p:ph type="body" sz="quarter" idx="14"/>
          </p:nvPr>
        </p:nvSpPr>
        <p:spPr>
          <a:xfrm>
            <a:off x="4017599" y="2646258"/>
            <a:ext cx="5616937" cy="1400686"/>
          </a:xfrm>
          <a:solidFill>
            <a:schemeClr val="accent2"/>
          </a:solidFill>
        </p:spPr>
        <p:txBody>
          <a:bodyPr wrap="square" lIns="288000" tIns="324000" rIns="180000" bIns="324000" anchor="ctr">
            <a:spAutoFit/>
          </a:bodyPr>
          <a:lstStyle>
            <a:lvl1pPr marL="0" indent="0">
              <a:spcBef>
                <a:spcPts val="0"/>
              </a:spcBef>
              <a:spcAft>
                <a:spcPts val="675"/>
              </a:spcAft>
              <a:buNone/>
              <a:defRPr sz="2250" b="1">
                <a:solidFill>
                  <a:schemeClr val="bg1"/>
                </a:solidFill>
              </a:defRPr>
            </a:lvl1pPr>
            <a:lvl2pPr marL="0" indent="0">
              <a:spcBef>
                <a:spcPts val="450"/>
              </a:spcBef>
              <a:buNone/>
              <a:defRPr sz="1600">
                <a:solidFill>
                  <a:schemeClr val="bg1"/>
                </a:solidFill>
              </a:defRPr>
            </a:lvl2pPr>
            <a:lvl3pPr marL="0" indent="0">
              <a:buNone/>
              <a:defRPr/>
            </a:lvl3pPr>
            <a:lvl4pPr marL="0" indent="0">
              <a:buNone/>
              <a:defRPr/>
            </a:lvl4pPr>
            <a:lvl5pPr marL="0" indent="0">
              <a:buNone/>
              <a:defRPr/>
            </a:lvl5pPr>
          </a:lstStyle>
          <a:p>
            <a:pPr lvl="0"/>
            <a:r>
              <a:rPr lang="en-US"/>
              <a:t>Click to edit Master text styles</a:t>
            </a:r>
          </a:p>
          <a:p>
            <a:pPr lvl="1"/>
            <a:r>
              <a:rPr lang="en-US"/>
              <a:t>Second level</a:t>
            </a:r>
          </a:p>
        </p:txBody>
      </p:sp>
      <p:sp>
        <p:nvSpPr>
          <p:cNvPr id="7" name="Footer Placeholder 4">
            <a:extLst>
              <a:ext uri="{FF2B5EF4-FFF2-40B4-BE49-F238E27FC236}">
                <a16:creationId xmlns:a16="http://schemas.microsoft.com/office/drawing/2014/main" id="{26F621C0-1722-42E9-86E8-1CBCA4231C3F}"/>
              </a:ext>
            </a:extLst>
          </p:cNvPr>
          <p:cNvSpPr>
            <a:spLocks noGrp="1"/>
          </p:cNvSpPr>
          <p:nvPr>
            <p:ph type="ftr" sz="quarter" idx="3"/>
            <p:custDataLst>
              <p:tags r:id="rId1"/>
            </p:custDataLst>
          </p:nvPr>
        </p:nvSpPr>
        <p:spPr>
          <a:xfrm>
            <a:off x="508207" y="6356514"/>
            <a:ext cx="7788071" cy="207009"/>
          </a:xfrm>
          <a:prstGeom prst="rect">
            <a:avLst/>
          </a:prstGeom>
        </p:spPr>
        <p:txBody>
          <a:bodyPr vert="horz" lIns="0" tIns="0" rIns="0" bIns="0" rtlCol="0" anchor="ctr"/>
          <a:lstStyle>
            <a:lvl1pPr algn="l">
              <a:lnSpc>
                <a:spcPct val="100000"/>
              </a:lnSpc>
              <a:defRPr sz="900" b="0">
                <a:solidFill>
                  <a:schemeClr val="tx2"/>
                </a:solidFill>
              </a:defRPr>
            </a:lvl1pPr>
          </a:lstStyle>
          <a:p>
            <a:endParaRPr lang="en-GB" dirty="0"/>
          </a:p>
        </p:txBody>
      </p:sp>
      <p:sp>
        <p:nvSpPr>
          <p:cNvPr id="8" name="Text Placeholder 11">
            <a:extLst>
              <a:ext uri="{FF2B5EF4-FFF2-40B4-BE49-F238E27FC236}">
                <a16:creationId xmlns:a16="http://schemas.microsoft.com/office/drawing/2014/main" id="{FB2035CE-18A5-4B55-9D9A-66ED960A90F2}"/>
              </a:ext>
            </a:extLst>
          </p:cNvPr>
          <p:cNvSpPr>
            <a:spLocks noGrp="1"/>
          </p:cNvSpPr>
          <p:nvPr>
            <p:ph type="body" sz="quarter" idx="22" hasCustomPrompt="1"/>
          </p:nvPr>
        </p:nvSpPr>
        <p:spPr>
          <a:xfrm rot="16200000">
            <a:off x="9527991" y="6258242"/>
            <a:ext cx="495705" cy="123111"/>
          </a:xfrm>
        </p:spPr>
        <p:txBody>
          <a:bodyPr wrap="square" anchor="ctr">
            <a:spAutoFit/>
          </a:bodyPr>
          <a:lstStyle>
            <a:lvl1pPr marL="0" indent="0" algn="l">
              <a:buNone/>
              <a:defRPr sz="800">
                <a:solidFill>
                  <a:schemeClr val="accent6">
                    <a:lumMod val="40000"/>
                    <a:lumOff val="60000"/>
                  </a:schemeClr>
                </a:solidFill>
              </a:defRPr>
            </a:lvl1pPr>
          </a:lstStyle>
          <a:p>
            <a:pPr lvl="0"/>
            <a:r>
              <a:rPr lang="en-US"/>
              <a:t>Seismic ID</a:t>
            </a:r>
          </a:p>
        </p:txBody>
      </p:sp>
    </p:spTree>
    <p:extLst>
      <p:ext uri="{BB962C8B-B14F-4D97-AF65-F5344CB8AC3E}">
        <p14:creationId xmlns:p14="http://schemas.microsoft.com/office/powerpoint/2010/main" val="46224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 x Content (Colour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21DE2D-D0FA-47F2-9BA9-3CBAAF80BB34}"/>
              </a:ext>
            </a:extLst>
          </p:cNvPr>
          <p:cNvSpPr/>
          <p:nvPr userDrawn="1"/>
        </p:nvSpPr>
        <p:spPr>
          <a:xfrm>
            <a:off x="4952998" y="0"/>
            <a:ext cx="4953000" cy="6858000"/>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271463" y="324000"/>
            <a:ext cx="4474800" cy="369332"/>
          </a:xfrm>
        </p:spPr>
        <p:txBody>
          <a:bodyPr wrap="square">
            <a:sp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271464" y="1380288"/>
            <a:ext cx="4474800" cy="4388688"/>
          </a:xfrm>
        </p:spPr>
        <p:txBody>
          <a:bodyPr>
            <a:normAutofit/>
          </a:bodyPr>
          <a:lstStyle>
            <a:lvl1pPr marL="0" indent="0">
              <a:buNone/>
              <a:defRPr sz="1200" b="1">
                <a:solidFill>
                  <a:schemeClr val="accent2"/>
                </a:solidFill>
              </a:defRPr>
            </a:lvl1pPr>
            <a:lvl2pPr marL="135731" indent="-135731">
              <a:defRPr sz="1200"/>
            </a:lvl2pPr>
            <a:lvl3pPr marL="471488" indent="-135731">
              <a:defRPr sz="1200"/>
            </a:lvl3pPr>
            <a:lvl4pPr marL="471488" indent="-135731">
              <a:defRPr sz="1200"/>
            </a:lvl4pPr>
            <a:lvl5pPr marL="471488" indent="-135731">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a:xfrm>
            <a:off x="44500" y="6356514"/>
            <a:ext cx="351394" cy="207009"/>
          </a:xfrm>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271462" y="760238"/>
            <a:ext cx="4474801" cy="246221"/>
          </a:xfrm>
        </p:spPr>
        <p:txBody>
          <a:bodyPr wrap="square">
            <a:spAutoFit/>
          </a:bodyPr>
          <a:lstStyle>
            <a:lvl1pPr marL="0" indent="0">
              <a:buNone/>
              <a:defRPr sz="1600">
                <a:solidFill>
                  <a:schemeClr val="tx2"/>
                </a:solidFill>
              </a:defRPr>
            </a:lvl1pPr>
            <a:lvl2pPr marL="135731" indent="0">
              <a:buNone/>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105B60E5-D40A-4EB5-B4B2-5A2060837C60}"/>
              </a:ext>
            </a:extLst>
          </p:cNvPr>
          <p:cNvSpPr>
            <a:spLocks noGrp="1"/>
          </p:cNvSpPr>
          <p:nvPr>
            <p:ph idx="14"/>
          </p:nvPr>
        </p:nvSpPr>
        <p:spPr>
          <a:xfrm>
            <a:off x="5158150" y="1380288"/>
            <a:ext cx="4474800" cy="4388688"/>
          </a:xfrm>
        </p:spPr>
        <p:txBody>
          <a:bodyPr>
            <a:normAutofit/>
          </a:bodyPr>
          <a:lstStyle>
            <a:lvl1pPr marL="0" indent="0">
              <a:buNone/>
              <a:defRPr sz="1200" b="1">
                <a:solidFill>
                  <a:schemeClr val="accent2"/>
                </a:solidFill>
              </a:defRPr>
            </a:lvl1pPr>
            <a:lvl2pPr marL="135731" indent="-135731">
              <a:defRPr sz="1200">
                <a:solidFill>
                  <a:schemeClr val="tx2"/>
                </a:solidFill>
              </a:defRPr>
            </a:lvl2pPr>
            <a:lvl3pPr marL="471488" indent="-135731">
              <a:defRPr sz="1200">
                <a:solidFill>
                  <a:schemeClr val="tx2"/>
                </a:solidFill>
              </a:defRPr>
            </a:lvl3pPr>
            <a:lvl4pPr marL="471488" indent="-135731">
              <a:defRPr sz="1200">
                <a:solidFill>
                  <a:schemeClr val="tx2"/>
                </a:solidFill>
              </a:defRPr>
            </a:lvl4pPr>
            <a:lvl5pPr marL="471488" indent="-135731">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2" name="Picture 11">
            <a:extLst>
              <a:ext uri="{FF2B5EF4-FFF2-40B4-BE49-F238E27FC236}">
                <a16:creationId xmlns:a16="http://schemas.microsoft.com/office/drawing/2014/main" id="{B59B2824-B374-4328-85AE-9E88880906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36857" y="6060653"/>
            <a:ext cx="864000" cy="578803"/>
          </a:xfrm>
          <a:prstGeom prst="rect">
            <a:avLst/>
          </a:prstGeom>
        </p:spPr>
      </p:pic>
      <p:sp>
        <p:nvSpPr>
          <p:cNvPr id="13" name="TextBox 12">
            <a:extLst>
              <a:ext uri="{FF2B5EF4-FFF2-40B4-BE49-F238E27FC236}">
                <a16:creationId xmlns:a16="http://schemas.microsoft.com/office/drawing/2014/main" id="{8397DEF3-9711-4B85-8B01-3D48FE9263A1}"/>
              </a:ext>
            </a:extLst>
          </p:cNvPr>
          <p:cNvSpPr txBox="1"/>
          <p:nvPr userDrawn="1"/>
        </p:nvSpPr>
        <p:spPr>
          <a:xfrm>
            <a:off x="7675101" y="29232"/>
            <a:ext cx="2119491" cy="276999"/>
          </a:xfrm>
          <a:prstGeom prst="rect">
            <a:avLst/>
          </a:prstGeom>
          <a:noFill/>
        </p:spPr>
        <p:txBody>
          <a:bodyPr wrap="none" rtlCol="0">
            <a:spAutoFit/>
          </a:bodyPr>
          <a:lstStyle/>
          <a:p>
            <a:r>
              <a:rPr lang="en-GB" sz="1200" b="1" dirty="0">
                <a:solidFill>
                  <a:schemeClr val="accent6"/>
                </a:solidFill>
              </a:rPr>
              <a:t>All investing involves risk</a:t>
            </a:r>
          </a:p>
        </p:txBody>
      </p:sp>
      <p:sp>
        <p:nvSpPr>
          <p:cNvPr id="14" name="Footer Placeholder 4">
            <a:extLst>
              <a:ext uri="{FF2B5EF4-FFF2-40B4-BE49-F238E27FC236}">
                <a16:creationId xmlns:a16="http://schemas.microsoft.com/office/drawing/2014/main" id="{5FFD7ACA-629A-4A46-8DC6-59F3D95F0B1C}"/>
              </a:ext>
            </a:extLst>
          </p:cNvPr>
          <p:cNvSpPr>
            <a:spLocks noGrp="1"/>
          </p:cNvSpPr>
          <p:nvPr>
            <p:ph type="ftr" sz="quarter" idx="3"/>
            <p:custDataLst>
              <p:tags r:id="rId1"/>
            </p:custDataLst>
          </p:nvPr>
        </p:nvSpPr>
        <p:spPr>
          <a:xfrm>
            <a:off x="508207" y="6356514"/>
            <a:ext cx="7788071" cy="207009"/>
          </a:xfrm>
          <a:prstGeom prst="rect">
            <a:avLst/>
          </a:prstGeom>
        </p:spPr>
        <p:txBody>
          <a:bodyPr vert="horz" lIns="0" tIns="0" rIns="0" bIns="0" rtlCol="0" anchor="ctr"/>
          <a:lstStyle>
            <a:lvl1pPr algn="l">
              <a:lnSpc>
                <a:spcPct val="100000"/>
              </a:lnSpc>
              <a:defRPr sz="900" b="0">
                <a:solidFill>
                  <a:schemeClr val="tx2"/>
                </a:solidFill>
              </a:defRPr>
            </a:lvl1pPr>
          </a:lstStyle>
          <a:p>
            <a:endParaRPr lang="en-GB" dirty="0"/>
          </a:p>
        </p:txBody>
      </p:sp>
      <p:sp>
        <p:nvSpPr>
          <p:cNvPr id="16" name="Text Placeholder 11">
            <a:extLst>
              <a:ext uri="{FF2B5EF4-FFF2-40B4-BE49-F238E27FC236}">
                <a16:creationId xmlns:a16="http://schemas.microsoft.com/office/drawing/2014/main" id="{A07808C4-6A6B-4A1C-B7CA-CF0B4B4C8F47}"/>
              </a:ext>
            </a:extLst>
          </p:cNvPr>
          <p:cNvSpPr>
            <a:spLocks noGrp="1"/>
          </p:cNvSpPr>
          <p:nvPr>
            <p:ph type="body" sz="quarter" idx="22" hasCustomPrompt="1"/>
          </p:nvPr>
        </p:nvSpPr>
        <p:spPr>
          <a:xfrm rot="16200000">
            <a:off x="9527991" y="6258242"/>
            <a:ext cx="495705" cy="123111"/>
          </a:xfrm>
        </p:spPr>
        <p:txBody>
          <a:bodyPr wrap="square" anchor="ctr">
            <a:spAutoFit/>
          </a:bodyPr>
          <a:lstStyle>
            <a:lvl1pPr marL="0" indent="0" algn="l">
              <a:buNone/>
              <a:defRPr sz="800">
                <a:solidFill>
                  <a:schemeClr val="accent6">
                    <a:lumMod val="40000"/>
                    <a:lumOff val="60000"/>
                  </a:schemeClr>
                </a:solidFill>
              </a:defRPr>
            </a:lvl1pPr>
          </a:lstStyle>
          <a:p>
            <a:pPr lvl="0"/>
            <a:r>
              <a:rPr lang="en-US"/>
              <a:t>Seismic ID</a:t>
            </a:r>
          </a:p>
        </p:txBody>
      </p:sp>
    </p:spTree>
    <p:extLst>
      <p:ext uri="{BB962C8B-B14F-4D97-AF65-F5344CB8AC3E}">
        <p14:creationId xmlns:p14="http://schemas.microsoft.com/office/powerpoint/2010/main" val="25402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2 x Content (Colour 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CAE39DF-7736-4B61-873E-78C4287A7C7D}"/>
              </a:ext>
            </a:extLst>
          </p:cNvPr>
          <p:cNvSpPr/>
          <p:nvPr userDrawn="1"/>
        </p:nvSpPr>
        <p:spPr>
          <a:xfrm>
            <a:off x="4953000" y="0"/>
            <a:ext cx="4953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271463" y="324000"/>
            <a:ext cx="4474800" cy="369332"/>
          </a:xfrm>
        </p:spPr>
        <p:txBody>
          <a:bodyPr wrap="square">
            <a:sp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271464" y="1380288"/>
            <a:ext cx="4474800" cy="4388688"/>
          </a:xfrm>
        </p:spPr>
        <p:txBody>
          <a:bodyPr>
            <a:normAutofit/>
          </a:bodyPr>
          <a:lstStyle>
            <a:lvl1pPr marL="0" indent="0">
              <a:buNone/>
              <a:defRPr sz="1200" b="1"/>
            </a:lvl1pPr>
            <a:lvl2pPr marL="135731" indent="-135731">
              <a:defRPr sz="1200"/>
            </a:lvl2pPr>
            <a:lvl3pPr marL="471488" indent="-135731">
              <a:defRPr sz="1200"/>
            </a:lvl3pPr>
            <a:lvl4pPr marL="471488" indent="-135731">
              <a:defRPr sz="1200"/>
            </a:lvl4pPr>
            <a:lvl5pPr marL="471488" indent="-135731">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a:xfrm>
            <a:off x="44500" y="6356514"/>
            <a:ext cx="351394" cy="207009"/>
          </a:xfrm>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271462" y="760238"/>
            <a:ext cx="4474801" cy="246221"/>
          </a:xfrm>
        </p:spPr>
        <p:txBody>
          <a:bodyPr wrap="square">
            <a:spAutoFit/>
          </a:bodyPr>
          <a:lstStyle>
            <a:lvl1pPr marL="0" indent="0">
              <a:buNone/>
              <a:defRPr sz="1600">
                <a:solidFill>
                  <a:schemeClr val="tx2"/>
                </a:solidFill>
              </a:defRPr>
            </a:lvl1pPr>
            <a:lvl2pPr marL="135731" indent="0">
              <a:buNone/>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105B60E5-D40A-4EB5-B4B2-5A2060837C60}"/>
              </a:ext>
            </a:extLst>
          </p:cNvPr>
          <p:cNvSpPr>
            <a:spLocks noGrp="1"/>
          </p:cNvSpPr>
          <p:nvPr>
            <p:ph idx="14"/>
          </p:nvPr>
        </p:nvSpPr>
        <p:spPr>
          <a:xfrm>
            <a:off x="5161547" y="1380288"/>
            <a:ext cx="4472989" cy="4388688"/>
          </a:xfrm>
        </p:spPr>
        <p:txBody>
          <a:bodyPr>
            <a:normAutofit/>
          </a:bodyPr>
          <a:lstStyle>
            <a:lvl1pPr marL="0" indent="0">
              <a:buNone/>
              <a:defRPr sz="1200" b="1">
                <a:solidFill>
                  <a:schemeClr val="bg1"/>
                </a:solidFill>
              </a:defRPr>
            </a:lvl1pPr>
            <a:lvl2pPr marL="135731" indent="-135731">
              <a:defRPr sz="1200">
                <a:solidFill>
                  <a:schemeClr val="bg1"/>
                </a:solidFill>
              </a:defRPr>
            </a:lvl2pPr>
            <a:lvl3pPr marL="471488" indent="-135731">
              <a:defRPr sz="1200">
                <a:solidFill>
                  <a:schemeClr val="bg1"/>
                </a:solidFill>
              </a:defRPr>
            </a:lvl3pPr>
            <a:lvl4pPr marL="471488" indent="-135731">
              <a:defRPr sz="1200">
                <a:solidFill>
                  <a:schemeClr val="bg1"/>
                </a:solidFill>
              </a:defRPr>
            </a:lvl4pPr>
            <a:lvl5pPr marL="471488" indent="-135731">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6" name="Picture 15">
            <a:extLst>
              <a:ext uri="{FF2B5EF4-FFF2-40B4-BE49-F238E27FC236}">
                <a16:creationId xmlns:a16="http://schemas.microsoft.com/office/drawing/2014/main" id="{CD0F5EEA-72DB-48CD-BDDD-4998F7CB07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37769" y="6060124"/>
            <a:ext cx="864000" cy="578801"/>
          </a:xfrm>
          <a:prstGeom prst="rect">
            <a:avLst/>
          </a:prstGeom>
        </p:spPr>
      </p:pic>
      <p:sp>
        <p:nvSpPr>
          <p:cNvPr id="12" name="TextBox 11">
            <a:extLst>
              <a:ext uri="{FF2B5EF4-FFF2-40B4-BE49-F238E27FC236}">
                <a16:creationId xmlns:a16="http://schemas.microsoft.com/office/drawing/2014/main" id="{03F19735-C451-4377-B577-AEC898F74E7F}"/>
              </a:ext>
            </a:extLst>
          </p:cNvPr>
          <p:cNvSpPr txBox="1"/>
          <p:nvPr userDrawn="1"/>
        </p:nvSpPr>
        <p:spPr>
          <a:xfrm>
            <a:off x="7675101" y="29232"/>
            <a:ext cx="2119491" cy="276999"/>
          </a:xfrm>
          <a:prstGeom prst="rect">
            <a:avLst/>
          </a:prstGeom>
          <a:noFill/>
        </p:spPr>
        <p:txBody>
          <a:bodyPr wrap="none" rtlCol="0">
            <a:spAutoFit/>
          </a:bodyPr>
          <a:lstStyle/>
          <a:p>
            <a:r>
              <a:rPr lang="en-GB" sz="1200" b="1" dirty="0">
                <a:solidFill>
                  <a:schemeClr val="bg1">
                    <a:lumMod val="95000"/>
                  </a:schemeClr>
                </a:solidFill>
              </a:rPr>
              <a:t>All investing involves risk</a:t>
            </a:r>
          </a:p>
        </p:txBody>
      </p:sp>
      <p:sp>
        <p:nvSpPr>
          <p:cNvPr id="13" name="Footer Placeholder 4">
            <a:extLst>
              <a:ext uri="{FF2B5EF4-FFF2-40B4-BE49-F238E27FC236}">
                <a16:creationId xmlns:a16="http://schemas.microsoft.com/office/drawing/2014/main" id="{07836F4E-93D8-49F9-91D4-D8223A896A2F}"/>
              </a:ext>
            </a:extLst>
          </p:cNvPr>
          <p:cNvSpPr>
            <a:spLocks noGrp="1"/>
          </p:cNvSpPr>
          <p:nvPr>
            <p:ph type="ftr" sz="quarter" idx="3"/>
            <p:custDataLst>
              <p:tags r:id="rId1"/>
            </p:custDataLst>
          </p:nvPr>
        </p:nvSpPr>
        <p:spPr>
          <a:xfrm>
            <a:off x="508207" y="6356514"/>
            <a:ext cx="7788071" cy="207009"/>
          </a:xfrm>
          <a:prstGeom prst="rect">
            <a:avLst/>
          </a:prstGeom>
        </p:spPr>
        <p:txBody>
          <a:bodyPr vert="horz" lIns="0" tIns="0" rIns="0" bIns="0" rtlCol="0" anchor="ctr"/>
          <a:lstStyle>
            <a:lvl1pPr algn="l">
              <a:lnSpc>
                <a:spcPct val="100000"/>
              </a:lnSpc>
              <a:defRPr sz="900" b="0">
                <a:solidFill>
                  <a:schemeClr val="tx2"/>
                </a:solidFill>
              </a:defRPr>
            </a:lvl1pPr>
          </a:lstStyle>
          <a:p>
            <a:endParaRPr lang="en-GB" dirty="0"/>
          </a:p>
        </p:txBody>
      </p:sp>
      <p:sp>
        <p:nvSpPr>
          <p:cNvPr id="20" name="Text Placeholder 11">
            <a:extLst>
              <a:ext uri="{FF2B5EF4-FFF2-40B4-BE49-F238E27FC236}">
                <a16:creationId xmlns:a16="http://schemas.microsoft.com/office/drawing/2014/main" id="{2A69C6C7-B59F-4545-9EE8-82543819611D}"/>
              </a:ext>
            </a:extLst>
          </p:cNvPr>
          <p:cNvSpPr>
            <a:spLocks noGrp="1"/>
          </p:cNvSpPr>
          <p:nvPr>
            <p:ph type="body" sz="quarter" idx="22" hasCustomPrompt="1"/>
          </p:nvPr>
        </p:nvSpPr>
        <p:spPr>
          <a:xfrm rot="16200000">
            <a:off x="9527991" y="6258242"/>
            <a:ext cx="495705" cy="123111"/>
          </a:xfrm>
        </p:spPr>
        <p:txBody>
          <a:bodyPr wrap="square" anchor="ctr">
            <a:spAutoFit/>
          </a:bodyPr>
          <a:lstStyle>
            <a:lvl1pPr marL="0" indent="0" algn="l">
              <a:buNone/>
              <a:defRPr sz="800">
                <a:solidFill>
                  <a:schemeClr val="accent6">
                    <a:lumMod val="40000"/>
                    <a:lumOff val="60000"/>
                  </a:schemeClr>
                </a:solidFill>
              </a:defRPr>
            </a:lvl1pPr>
          </a:lstStyle>
          <a:p>
            <a:pPr lvl="0"/>
            <a:r>
              <a:rPr lang="en-US"/>
              <a:t>Seismic ID</a:t>
            </a:r>
          </a:p>
        </p:txBody>
      </p:sp>
    </p:spTree>
    <p:extLst>
      <p:ext uri="{BB962C8B-B14F-4D97-AF65-F5344CB8AC3E}">
        <p14:creationId xmlns:p14="http://schemas.microsoft.com/office/powerpoint/2010/main" val="255175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2 x Content (Colour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21DE2D-D0FA-47F2-9BA9-3CBAAF80BB34}"/>
              </a:ext>
            </a:extLst>
          </p:cNvPr>
          <p:cNvSpPr/>
          <p:nvPr userDrawn="1"/>
        </p:nvSpPr>
        <p:spPr>
          <a:xfrm>
            <a:off x="4953000" y="0"/>
            <a:ext cx="4953000" cy="6858000"/>
          </a:xfrm>
          <a:prstGeom prst="rect">
            <a:avLst/>
          </a:prstGeom>
          <a:solidFill>
            <a:srgbClr val="028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271462" y="324000"/>
            <a:ext cx="4474799" cy="369332"/>
          </a:xfrm>
        </p:spPr>
        <p:txBody>
          <a:bodyPr wrap="square">
            <a:sp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271462" y="1380288"/>
            <a:ext cx="4474800" cy="4388687"/>
          </a:xfrm>
        </p:spPr>
        <p:txBody>
          <a:bodyPr>
            <a:normAutofit/>
          </a:bodyPr>
          <a:lstStyle>
            <a:lvl1pPr marL="0" indent="0">
              <a:buNone/>
              <a:defRPr sz="1200" b="1"/>
            </a:lvl1pPr>
            <a:lvl2pPr marL="135731" indent="-135731">
              <a:defRPr sz="1200"/>
            </a:lvl2pPr>
            <a:lvl3pPr marL="471488" indent="-135731">
              <a:defRPr sz="1200"/>
            </a:lvl3pPr>
            <a:lvl4pPr marL="471488" indent="-135731">
              <a:defRPr sz="1200"/>
            </a:lvl4pPr>
            <a:lvl5pPr marL="471488" indent="-135731">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custDataLst>
              <p:tags r:id="rId1"/>
            </p:custDataLst>
          </p:nvPr>
        </p:nvSpPr>
        <p:spPr>
          <a:xfrm>
            <a:off x="508950" y="6353580"/>
            <a:ext cx="7788300" cy="207009"/>
          </a:xfrm>
        </p:spPr>
        <p:txBody>
          <a:bodyPr/>
          <a:lstStyle>
            <a:lvl1pPr>
              <a:defRPr b="0"/>
            </a:lvl1pPr>
          </a:lstStyle>
          <a:p>
            <a:endParaRPr lang="en-GB" dirty="0"/>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a:xfrm>
            <a:off x="44500" y="6353580"/>
            <a:ext cx="351394" cy="207009"/>
          </a:xfrm>
        </p:spPr>
        <p:txBody>
          <a:bodyPr/>
          <a:lstStyle/>
          <a:p>
            <a:fld id="{AC6BEB34-34B2-4616-8BAB-A7D30E9C9573}" type="slidenum">
              <a:rPr lang="en-GB" smtClean="0"/>
              <a:t>‹#›</a:t>
            </a:fld>
            <a:endParaRPr lang="en-GB" dirty="0"/>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271462" y="760238"/>
            <a:ext cx="4474799" cy="246221"/>
          </a:xfrm>
        </p:spPr>
        <p:txBody>
          <a:bodyPr wrap="square">
            <a:spAutoFit/>
          </a:bodyPr>
          <a:lstStyle>
            <a:lvl1pPr marL="0" indent="0">
              <a:buNone/>
              <a:defRPr sz="1600">
                <a:solidFill>
                  <a:schemeClr val="tx2"/>
                </a:solidFill>
              </a:defRPr>
            </a:lvl1pPr>
            <a:lvl2pPr marL="135731" indent="0">
              <a:buNone/>
              <a:defRPr/>
            </a:lvl2pPr>
          </a:lstStyle>
          <a:p>
            <a:pPr lvl="0"/>
            <a:r>
              <a:rPr lang="en-US"/>
              <a:t>Click to edit Master text styles</a:t>
            </a:r>
          </a:p>
        </p:txBody>
      </p:sp>
      <p:pic>
        <p:nvPicPr>
          <p:cNvPr id="16" name="Picture 15">
            <a:extLst>
              <a:ext uri="{FF2B5EF4-FFF2-40B4-BE49-F238E27FC236}">
                <a16:creationId xmlns:a16="http://schemas.microsoft.com/office/drawing/2014/main" id="{217B41CF-59ED-4184-A651-620E4428526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37769" y="6060124"/>
            <a:ext cx="864000" cy="578801"/>
          </a:xfrm>
          <a:prstGeom prst="rect">
            <a:avLst/>
          </a:prstGeom>
        </p:spPr>
      </p:pic>
      <p:sp>
        <p:nvSpPr>
          <p:cNvPr id="12" name="TextBox 11">
            <a:extLst>
              <a:ext uri="{FF2B5EF4-FFF2-40B4-BE49-F238E27FC236}">
                <a16:creationId xmlns:a16="http://schemas.microsoft.com/office/drawing/2014/main" id="{726AE47D-1D24-4474-8261-6F3CD5A23E1D}"/>
              </a:ext>
            </a:extLst>
          </p:cNvPr>
          <p:cNvSpPr txBox="1"/>
          <p:nvPr userDrawn="1"/>
        </p:nvSpPr>
        <p:spPr>
          <a:xfrm>
            <a:off x="7675101" y="29232"/>
            <a:ext cx="2119491" cy="276999"/>
          </a:xfrm>
          <a:prstGeom prst="rect">
            <a:avLst/>
          </a:prstGeom>
          <a:noFill/>
        </p:spPr>
        <p:txBody>
          <a:bodyPr wrap="none" rtlCol="0">
            <a:spAutoFit/>
          </a:bodyPr>
          <a:lstStyle/>
          <a:p>
            <a:r>
              <a:rPr lang="en-GB" sz="1200" b="1" dirty="0">
                <a:solidFill>
                  <a:schemeClr val="bg1">
                    <a:lumMod val="95000"/>
                  </a:schemeClr>
                </a:solidFill>
              </a:rPr>
              <a:t>All investing involves risk</a:t>
            </a:r>
          </a:p>
        </p:txBody>
      </p:sp>
      <p:sp>
        <p:nvSpPr>
          <p:cNvPr id="14" name="Content Placeholder 2">
            <a:extLst>
              <a:ext uri="{FF2B5EF4-FFF2-40B4-BE49-F238E27FC236}">
                <a16:creationId xmlns:a16="http://schemas.microsoft.com/office/drawing/2014/main" id="{11C3AB5F-6A9A-4C1F-A73B-3F80267B04A7}"/>
              </a:ext>
            </a:extLst>
          </p:cNvPr>
          <p:cNvSpPr>
            <a:spLocks noGrp="1"/>
          </p:cNvSpPr>
          <p:nvPr>
            <p:ph idx="14"/>
          </p:nvPr>
        </p:nvSpPr>
        <p:spPr>
          <a:xfrm>
            <a:off x="5161547" y="1380288"/>
            <a:ext cx="4472989" cy="4388687"/>
          </a:xfrm>
        </p:spPr>
        <p:txBody>
          <a:bodyPr>
            <a:normAutofit/>
          </a:bodyPr>
          <a:lstStyle>
            <a:lvl1pPr marL="0" indent="0">
              <a:buNone/>
              <a:defRPr sz="1200" b="1">
                <a:solidFill>
                  <a:schemeClr val="bg1"/>
                </a:solidFill>
              </a:defRPr>
            </a:lvl1pPr>
            <a:lvl2pPr marL="135731" indent="-135731">
              <a:defRPr sz="1200">
                <a:solidFill>
                  <a:schemeClr val="bg1"/>
                </a:solidFill>
              </a:defRPr>
            </a:lvl2pPr>
            <a:lvl3pPr marL="471488" indent="-135731">
              <a:defRPr sz="1200">
                <a:solidFill>
                  <a:schemeClr val="bg1"/>
                </a:solidFill>
              </a:defRPr>
            </a:lvl3pPr>
            <a:lvl4pPr marL="471488" indent="-135731">
              <a:defRPr sz="1200">
                <a:solidFill>
                  <a:schemeClr val="bg1"/>
                </a:solidFill>
              </a:defRPr>
            </a:lvl4pPr>
            <a:lvl5pPr marL="471488" indent="-135731">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1">
            <a:extLst>
              <a:ext uri="{FF2B5EF4-FFF2-40B4-BE49-F238E27FC236}">
                <a16:creationId xmlns:a16="http://schemas.microsoft.com/office/drawing/2014/main" id="{2D63F217-A44B-4F6E-8EC0-6D48810290A1}"/>
              </a:ext>
            </a:extLst>
          </p:cNvPr>
          <p:cNvSpPr>
            <a:spLocks noGrp="1"/>
          </p:cNvSpPr>
          <p:nvPr>
            <p:ph type="body" sz="quarter" idx="22" hasCustomPrompt="1"/>
          </p:nvPr>
        </p:nvSpPr>
        <p:spPr>
          <a:xfrm rot="16200000">
            <a:off x="9527991" y="6258242"/>
            <a:ext cx="495705" cy="123111"/>
          </a:xfrm>
        </p:spPr>
        <p:txBody>
          <a:bodyPr wrap="square" anchor="ctr">
            <a:spAutoFit/>
          </a:bodyPr>
          <a:lstStyle>
            <a:lvl1pPr marL="0" indent="0" algn="l">
              <a:buNone/>
              <a:defRPr sz="800">
                <a:solidFill>
                  <a:schemeClr val="accent6">
                    <a:lumMod val="40000"/>
                    <a:lumOff val="60000"/>
                  </a:schemeClr>
                </a:solidFill>
              </a:defRPr>
            </a:lvl1pPr>
          </a:lstStyle>
          <a:p>
            <a:pPr lvl="0"/>
            <a:r>
              <a:rPr lang="en-US"/>
              <a:t>Seismic ID</a:t>
            </a:r>
          </a:p>
        </p:txBody>
      </p:sp>
    </p:spTree>
    <p:extLst>
      <p:ext uri="{BB962C8B-B14F-4D97-AF65-F5344CB8AC3E}">
        <p14:creationId xmlns:p14="http://schemas.microsoft.com/office/powerpoint/2010/main" val="196350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2 x Content (Colour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21DE2D-D0FA-47F2-9BA9-3CBAAF80BB34}"/>
              </a:ext>
            </a:extLst>
          </p:cNvPr>
          <p:cNvSpPr/>
          <p:nvPr userDrawn="1"/>
        </p:nvSpPr>
        <p:spPr>
          <a:xfrm>
            <a:off x="4952999" y="0"/>
            <a:ext cx="4953000" cy="68580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271463" y="324000"/>
            <a:ext cx="4474800" cy="369332"/>
          </a:xfrm>
        </p:spPr>
        <p:txBody>
          <a:bodyPr wrap="square">
            <a:sp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271463" y="1380288"/>
            <a:ext cx="4474800" cy="4388687"/>
          </a:xfrm>
        </p:spPr>
        <p:txBody>
          <a:bodyPr>
            <a:normAutofit/>
          </a:bodyPr>
          <a:lstStyle>
            <a:lvl1pPr marL="0" indent="0">
              <a:buNone/>
              <a:defRPr sz="1200" b="1"/>
            </a:lvl1pPr>
            <a:lvl2pPr marL="135731" indent="-135731">
              <a:defRPr sz="1200"/>
            </a:lvl2pPr>
            <a:lvl3pPr marL="471488" indent="-135731">
              <a:defRPr sz="1200"/>
            </a:lvl3pPr>
            <a:lvl4pPr marL="471488" indent="-135731">
              <a:defRPr sz="1200"/>
            </a:lvl4pPr>
            <a:lvl5pPr marL="471488" indent="-135731">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271463" y="760238"/>
            <a:ext cx="4474800" cy="246221"/>
          </a:xfrm>
        </p:spPr>
        <p:txBody>
          <a:bodyPr wrap="square">
            <a:spAutoFit/>
          </a:bodyPr>
          <a:lstStyle>
            <a:lvl1pPr marL="0" indent="0">
              <a:buNone/>
              <a:defRPr sz="1600">
                <a:solidFill>
                  <a:schemeClr val="tx2"/>
                </a:solidFill>
              </a:defRPr>
            </a:lvl1pPr>
            <a:lvl2pPr marL="135731" indent="0">
              <a:buNone/>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105B60E5-D40A-4EB5-B4B2-5A2060837C60}"/>
              </a:ext>
            </a:extLst>
          </p:cNvPr>
          <p:cNvSpPr>
            <a:spLocks noGrp="1"/>
          </p:cNvSpPr>
          <p:nvPr>
            <p:ph idx="14"/>
          </p:nvPr>
        </p:nvSpPr>
        <p:spPr>
          <a:xfrm>
            <a:off x="5161547" y="1380288"/>
            <a:ext cx="4474800" cy="4388687"/>
          </a:xfrm>
        </p:spPr>
        <p:txBody>
          <a:bodyPr>
            <a:normAutofit/>
          </a:bodyPr>
          <a:lstStyle>
            <a:lvl1pPr marL="0" indent="0">
              <a:buNone/>
              <a:defRPr sz="1200" b="1">
                <a:solidFill>
                  <a:schemeClr val="tx2"/>
                </a:solidFill>
              </a:defRPr>
            </a:lvl1pPr>
            <a:lvl2pPr marL="135731" indent="-135731">
              <a:defRPr sz="1200">
                <a:solidFill>
                  <a:schemeClr val="tx2"/>
                </a:solidFill>
              </a:defRPr>
            </a:lvl2pPr>
            <a:lvl3pPr marL="471488" indent="-135731">
              <a:defRPr sz="1200">
                <a:solidFill>
                  <a:schemeClr val="tx2"/>
                </a:solidFill>
              </a:defRPr>
            </a:lvl3pPr>
            <a:lvl4pPr marL="471488" indent="-135731">
              <a:defRPr sz="1200">
                <a:solidFill>
                  <a:schemeClr val="tx2"/>
                </a:solidFill>
              </a:defRPr>
            </a:lvl4pPr>
            <a:lvl5pPr marL="471488" indent="-135731">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8" name="Picture 17">
            <a:extLst>
              <a:ext uri="{FF2B5EF4-FFF2-40B4-BE49-F238E27FC236}">
                <a16:creationId xmlns:a16="http://schemas.microsoft.com/office/drawing/2014/main" id="{96F20F88-AE2B-4DA4-89C7-C8D52925F0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31539" y="6057774"/>
            <a:ext cx="869209" cy="582291"/>
          </a:xfrm>
          <a:prstGeom prst="rect">
            <a:avLst/>
          </a:prstGeom>
        </p:spPr>
      </p:pic>
      <p:sp>
        <p:nvSpPr>
          <p:cNvPr id="12" name="TextBox 11">
            <a:extLst>
              <a:ext uri="{FF2B5EF4-FFF2-40B4-BE49-F238E27FC236}">
                <a16:creationId xmlns:a16="http://schemas.microsoft.com/office/drawing/2014/main" id="{58709A89-D1CA-4E1C-8A30-7F6A363CA691}"/>
              </a:ext>
            </a:extLst>
          </p:cNvPr>
          <p:cNvSpPr txBox="1"/>
          <p:nvPr userDrawn="1"/>
        </p:nvSpPr>
        <p:spPr>
          <a:xfrm>
            <a:off x="7675101" y="29232"/>
            <a:ext cx="2119491" cy="276999"/>
          </a:xfrm>
          <a:prstGeom prst="rect">
            <a:avLst/>
          </a:prstGeom>
          <a:noFill/>
        </p:spPr>
        <p:txBody>
          <a:bodyPr wrap="none" rtlCol="0">
            <a:spAutoFit/>
          </a:bodyPr>
          <a:lstStyle/>
          <a:p>
            <a:r>
              <a:rPr lang="en-GB" sz="1200" b="1" dirty="0">
                <a:solidFill>
                  <a:schemeClr val="accent6"/>
                </a:solidFill>
              </a:rPr>
              <a:t>All investing involves risk</a:t>
            </a:r>
          </a:p>
        </p:txBody>
      </p:sp>
      <p:sp>
        <p:nvSpPr>
          <p:cNvPr id="15" name="Footer Placeholder 4">
            <a:extLst>
              <a:ext uri="{FF2B5EF4-FFF2-40B4-BE49-F238E27FC236}">
                <a16:creationId xmlns:a16="http://schemas.microsoft.com/office/drawing/2014/main" id="{7B8DC5AE-DEC4-423F-BABE-E26D65D57A2F}"/>
              </a:ext>
            </a:extLst>
          </p:cNvPr>
          <p:cNvSpPr>
            <a:spLocks noGrp="1"/>
          </p:cNvSpPr>
          <p:nvPr>
            <p:ph type="ftr" sz="quarter" idx="11"/>
            <p:custDataLst>
              <p:tags r:id="rId1"/>
            </p:custDataLst>
          </p:nvPr>
        </p:nvSpPr>
        <p:spPr>
          <a:xfrm>
            <a:off x="508950" y="6353580"/>
            <a:ext cx="7788300" cy="207009"/>
          </a:xfrm>
        </p:spPr>
        <p:txBody>
          <a:bodyPr/>
          <a:lstStyle>
            <a:lvl1pPr>
              <a:defRPr b="0"/>
            </a:lvl1pPr>
          </a:lstStyle>
          <a:p>
            <a:endParaRPr lang="en-GB" dirty="0"/>
          </a:p>
        </p:txBody>
      </p:sp>
      <p:sp>
        <p:nvSpPr>
          <p:cNvPr id="16" name="Slide Number Placeholder 5">
            <a:extLst>
              <a:ext uri="{FF2B5EF4-FFF2-40B4-BE49-F238E27FC236}">
                <a16:creationId xmlns:a16="http://schemas.microsoft.com/office/drawing/2014/main" id="{52ABBB48-6DA2-46F0-A2F5-2FDE31E87F36}"/>
              </a:ext>
            </a:extLst>
          </p:cNvPr>
          <p:cNvSpPr>
            <a:spLocks noGrp="1"/>
          </p:cNvSpPr>
          <p:nvPr>
            <p:ph type="sldNum" sz="quarter" idx="12"/>
          </p:nvPr>
        </p:nvSpPr>
        <p:spPr>
          <a:xfrm>
            <a:off x="44500" y="6353580"/>
            <a:ext cx="351394" cy="207009"/>
          </a:xfrm>
        </p:spPr>
        <p:txBody>
          <a:bodyPr/>
          <a:lstStyle/>
          <a:p>
            <a:fld id="{AC6BEB34-34B2-4616-8BAB-A7D30E9C9573}" type="slidenum">
              <a:rPr lang="en-GB" smtClean="0"/>
              <a:t>‹#›</a:t>
            </a:fld>
            <a:endParaRPr lang="en-GB" dirty="0"/>
          </a:p>
        </p:txBody>
      </p:sp>
      <p:sp>
        <p:nvSpPr>
          <p:cNvPr id="17" name="Text Placeholder 11">
            <a:extLst>
              <a:ext uri="{FF2B5EF4-FFF2-40B4-BE49-F238E27FC236}">
                <a16:creationId xmlns:a16="http://schemas.microsoft.com/office/drawing/2014/main" id="{F216A33D-696A-40E1-8E28-D5A89E821C8E}"/>
              </a:ext>
            </a:extLst>
          </p:cNvPr>
          <p:cNvSpPr>
            <a:spLocks noGrp="1"/>
          </p:cNvSpPr>
          <p:nvPr>
            <p:ph type="body" sz="quarter" idx="22" hasCustomPrompt="1"/>
          </p:nvPr>
        </p:nvSpPr>
        <p:spPr>
          <a:xfrm rot="16200000">
            <a:off x="9527991" y="6258242"/>
            <a:ext cx="495705" cy="123111"/>
          </a:xfrm>
        </p:spPr>
        <p:txBody>
          <a:bodyPr wrap="square" anchor="ctr">
            <a:spAutoFit/>
          </a:bodyPr>
          <a:lstStyle>
            <a:lvl1pPr marL="0" indent="0" algn="l">
              <a:buNone/>
              <a:defRPr sz="800">
                <a:solidFill>
                  <a:schemeClr val="accent6">
                    <a:lumMod val="40000"/>
                    <a:lumOff val="60000"/>
                  </a:schemeClr>
                </a:solidFill>
              </a:defRPr>
            </a:lvl1pPr>
          </a:lstStyle>
          <a:p>
            <a:pPr lvl="0"/>
            <a:r>
              <a:rPr lang="en-US"/>
              <a:t>Seismic ID</a:t>
            </a:r>
          </a:p>
        </p:txBody>
      </p:sp>
    </p:spTree>
    <p:extLst>
      <p:ext uri="{BB962C8B-B14F-4D97-AF65-F5344CB8AC3E}">
        <p14:creationId xmlns:p14="http://schemas.microsoft.com/office/powerpoint/2010/main" val="232642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2 x Content (Colour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21DE2D-D0FA-47F2-9BA9-3CBAAF80BB34}"/>
              </a:ext>
            </a:extLst>
          </p:cNvPr>
          <p:cNvSpPr/>
          <p:nvPr userDrawn="1"/>
        </p:nvSpPr>
        <p:spPr>
          <a:xfrm>
            <a:off x="4952999" y="0"/>
            <a:ext cx="4952999" cy="6858000"/>
          </a:xfrm>
          <a:prstGeom prst="rect">
            <a:avLst/>
          </a:prstGeom>
          <a:solidFill>
            <a:srgbClr val="E22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271462" y="324000"/>
            <a:ext cx="4474799" cy="369332"/>
          </a:xfrm>
        </p:spPr>
        <p:txBody>
          <a:bodyPr wrap="square">
            <a:sp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271463" y="1380288"/>
            <a:ext cx="4474800" cy="4388687"/>
          </a:xfrm>
        </p:spPr>
        <p:txBody>
          <a:bodyPr>
            <a:normAutofit/>
          </a:bodyPr>
          <a:lstStyle>
            <a:lvl1pPr marL="0" indent="0">
              <a:buNone/>
              <a:defRPr sz="1200" b="1"/>
            </a:lvl1pPr>
            <a:lvl2pPr marL="135731" indent="-135731">
              <a:defRPr sz="1200"/>
            </a:lvl2pPr>
            <a:lvl3pPr marL="471488" indent="-135731">
              <a:defRPr sz="1200"/>
            </a:lvl3pPr>
            <a:lvl4pPr marL="471488" indent="-135731">
              <a:defRPr sz="1200"/>
            </a:lvl4pPr>
            <a:lvl5pPr marL="471488" indent="-135731">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271462" y="760238"/>
            <a:ext cx="4474799" cy="246221"/>
          </a:xfrm>
        </p:spPr>
        <p:txBody>
          <a:bodyPr wrap="square">
            <a:spAutoFit/>
          </a:bodyPr>
          <a:lstStyle>
            <a:lvl1pPr marL="0" indent="0">
              <a:buNone/>
              <a:defRPr sz="1600">
                <a:solidFill>
                  <a:schemeClr val="tx2"/>
                </a:solidFill>
              </a:defRPr>
            </a:lvl1pPr>
            <a:lvl2pPr marL="135731" indent="0">
              <a:buNone/>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105B60E5-D40A-4EB5-B4B2-5A2060837C60}"/>
              </a:ext>
            </a:extLst>
          </p:cNvPr>
          <p:cNvSpPr>
            <a:spLocks noGrp="1"/>
          </p:cNvSpPr>
          <p:nvPr>
            <p:ph idx="14"/>
          </p:nvPr>
        </p:nvSpPr>
        <p:spPr>
          <a:xfrm>
            <a:off x="5161547" y="1380288"/>
            <a:ext cx="4474800" cy="4388687"/>
          </a:xfrm>
        </p:spPr>
        <p:txBody>
          <a:bodyPr>
            <a:normAutofit/>
          </a:bodyPr>
          <a:lstStyle>
            <a:lvl1pPr marL="0" indent="0">
              <a:buNone/>
              <a:defRPr sz="1200" b="1">
                <a:solidFill>
                  <a:schemeClr val="bg1"/>
                </a:solidFill>
              </a:defRPr>
            </a:lvl1pPr>
            <a:lvl2pPr marL="135731" indent="-135731">
              <a:defRPr sz="1200">
                <a:solidFill>
                  <a:schemeClr val="bg1"/>
                </a:solidFill>
              </a:defRPr>
            </a:lvl2pPr>
            <a:lvl3pPr marL="471488" indent="-135731">
              <a:defRPr sz="1200">
                <a:solidFill>
                  <a:schemeClr val="bg1"/>
                </a:solidFill>
              </a:defRPr>
            </a:lvl3pPr>
            <a:lvl4pPr marL="471488" indent="-135731">
              <a:defRPr sz="1200">
                <a:solidFill>
                  <a:schemeClr val="bg1"/>
                </a:solidFill>
              </a:defRPr>
            </a:lvl4pPr>
            <a:lvl5pPr marL="471488" indent="-135731">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5" name="Picture 14">
            <a:extLst>
              <a:ext uri="{FF2B5EF4-FFF2-40B4-BE49-F238E27FC236}">
                <a16:creationId xmlns:a16="http://schemas.microsoft.com/office/drawing/2014/main" id="{69DEC926-FAFA-41E8-BAD6-C3083D6633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37769" y="6060124"/>
            <a:ext cx="864000" cy="578801"/>
          </a:xfrm>
          <a:prstGeom prst="rect">
            <a:avLst/>
          </a:prstGeom>
        </p:spPr>
      </p:pic>
      <p:sp>
        <p:nvSpPr>
          <p:cNvPr id="12" name="TextBox 11">
            <a:extLst>
              <a:ext uri="{FF2B5EF4-FFF2-40B4-BE49-F238E27FC236}">
                <a16:creationId xmlns:a16="http://schemas.microsoft.com/office/drawing/2014/main" id="{D00B3BDF-5EE9-43EC-8532-4BA674A4983A}"/>
              </a:ext>
            </a:extLst>
          </p:cNvPr>
          <p:cNvSpPr txBox="1"/>
          <p:nvPr userDrawn="1"/>
        </p:nvSpPr>
        <p:spPr>
          <a:xfrm>
            <a:off x="7675101" y="33156"/>
            <a:ext cx="2119491" cy="276999"/>
          </a:xfrm>
          <a:prstGeom prst="rect">
            <a:avLst/>
          </a:prstGeom>
          <a:noFill/>
        </p:spPr>
        <p:txBody>
          <a:bodyPr wrap="none" rtlCol="0">
            <a:spAutoFit/>
          </a:bodyPr>
          <a:lstStyle/>
          <a:p>
            <a:r>
              <a:rPr lang="en-GB" sz="1200" b="1" dirty="0">
                <a:solidFill>
                  <a:schemeClr val="bg1">
                    <a:lumMod val="95000"/>
                  </a:schemeClr>
                </a:solidFill>
              </a:rPr>
              <a:t>All investing involves risk</a:t>
            </a:r>
          </a:p>
        </p:txBody>
      </p:sp>
      <p:sp>
        <p:nvSpPr>
          <p:cNvPr id="17" name="Footer Placeholder 4">
            <a:extLst>
              <a:ext uri="{FF2B5EF4-FFF2-40B4-BE49-F238E27FC236}">
                <a16:creationId xmlns:a16="http://schemas.microsoft.com/office/drawing/2014/main" id="{D6EF5D6C-684B-4939-A1DD-DE4CED76CF49}"/>
              </a:ext>
            </a:extLst>
          </p:cNvPr>
          <p:cNvSpPr>
            <a:spLocks noGrp="1"/>
          </p:cNvSpPr>
          <p:nvPr>
            <p:ph type="ftr" sz="quarter" idx="11"/>
            <p:custDataLst>
              <p:tags r:id="rId1"/>
            </p:custDataLst>
          </p:nvPr>
        </p:nvSpPr>
        <p:spPr>
          <a:xfrm>
            <a:off x="508950" y="6353580"/>
            <a:ext cx="7788300" cy="207009"/>
          </a:xfrm>
        </p:spPr>
        <p:txBody>
          <a:bodyPr/>
          <a:lstStyle>
            <a:lvl1pPr>
              <a:defRPr b="0"/>
            </a:lvl1pPr>
          </a:lstStyle>
          <a:p>
            <a:endParaRPr lang="en-GB" dirty="0"/>
          </a:p>
        </p:txBody>
      </p:sp>
      <p:sp>
        <p:nvSpPr>
          <p:cNvPr id="18" name="Slide Number Placeholder 5">
            <a:extLst>
              <a:ext uri="{FF2B5EF4-FFF2-40B4-BE49-F238E27FC236}">
                <a16:creationId xmlns:a16="http://schemas.microsoft.com/office/drawing/2014/main" id="{A28EE629-F37F-41D7-92C0-183FB713F652}"/>
              </a:ext>
            </a:extLst>
          </p:cNvPr>
          <p:cNvSpPr>
            <a:spLocks noGrp="1"/>
          </p:cNvSpPr>
          <p:nvPr>
            <p:ph type="sldNum" sz="quarter" idx="12"/>
          </p:nvPr>
        </p:nvSpPr>
        <p:spPr>
          <a:xfrm>
            <a:off x="44500" y="6353580"/>
            <a:ext cx="351394" cy="207009"/>
          </a:xfrm>
        </p:spPr>
        <p:txBody>
          <a:bodyPr/>
          <a:lstStyle/>
          <a:p>
            <a:fld id="{AC6BEB34-34B2-4616-8BAB-A7D30E9C9573}" type="slidenum">
              <a:rPr lang="en-GB" smtClean="0"/>
              <a:t>‹#›</a:t>
            </a:fld>
            <a:endParaRPr lang="en-GB" dirty="0"/>
          </a:p>
        </p:txBody>
      </p:sp>
      <p:sp>
        <p:nvSpPr>
          <p:cNvPr id="19" name="Text Placeholder 11">
            <a:extLst>
              <a:ext uri="{FF2B5EF4-FFF2-40B4-BE49-F238E27FC236}">
                <a16:creationId xmlns:a16="http://schemas.microsoft.com/office/drawing/2014/main" id="{475B5497-9D37-4650-BA92-0D8898A33500}"/>
              </a:ext>
            </a:extLst>
          </p:cNvPr>
          <p:cNvSpPr>
            <a:spLocks noGrp="1"/>
          </p:cNvSpPr>
          <p:nvPr>
            <p:ph type="body" sz="quarter" idx="22" hasCustomPrompt="1"/>
          </p:nvPr>
        </p:nvSpPr>
        <p:spPr>
          <a:xfrm rot="16200000">
            <a:off x="9527991" y="6258242"/>
            <a:ext cx="495705" cy="123111"/>
          </a:xfrm>
        </p:spPr>
        <p:txBody>
          <a:bodyPr wrap="square" anchor="ctr">
            <a:spAutoFit/>
          </a:bodyPr>
          <a:lstStyle>
            <a:lvl1pPr marL="0" indent="0" algn="l">
              <a:buNone/>
              <a:defRPr sz="800">
                <a:solidFill>
                  <a:schemeClr val="accent6">
                    <a:lumMod val="40000"/>
                    <a:lumOff val="60000"/>
                  </a:schemeClr>
                </a:solidFill>
              </a:defRPr>
            </a:lvl1pPr>
          </a:lstStyle>
          <a:p>
            <a:pPr lvl="0"/>
            <a:r>
              <a:rPr lang="en-US"/>
              <a:t>Seismic ID</a:t>
            </a:r>
          </a:p>
        </p:txBody>
      </p:sp>
    </p:spTree>
    <p:extLst>
      <p:ext uri="{BB962C8B-B14F-4D97-AF65-F5344CB8AC3E}">
        <p14:creationId xmlns:p14="http://schemas.microsoft.com/office/powerpoint/2010/main" val="328606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 x Content (Grey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21DE2D-D0FA-47F2-9BA9-3CBAAF80BB34}"/>
              </a:ext>
            </a:extLst>
          </p:cNvPr>
          <p:cNvSpPr/>
          <p:nvPr userDrawn="1"/>
        </p:nvSpPr>
        <p:spPr>
          <a:xfrm>
            <a:off x="4952999" y="0"/>
            <a:ext cx="4953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271464" y="324000"/>
            <a:ext cx="9364883" cy="369332"/>
          </a:xfrm>
        </p:spPr>
        <p:txBody>
          <a:bodyPr wrap="square">
            <a:sp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271464" y="1380287"/>
            <a:ext cx="4474800" cy="4388687"/>
          </a:xfrm>
        </p:spPr>
        <p:txBody>
          <a:bodyPr>
            <a:normAutofit/>
          </a:bodyPr>
          <a:lstStyle>
            <a:lvl1pPr marL="0" indent="0">
              <a:buNone/>
              <a:defRPr sz="1200" b="1">
                <a:solidFill>
                  <a:schemeClr val="accent2"/>
                </a:solidFill>
              </a:defRPr>
            </a:lvl1pPr>
            <a:lvl2pPr marL="135731" indent="-135731">
              <a:defRPr sz="1200"/>
            </a:lvl2pPr>
            <a:lvl3pPr marL="471488" indent="-135731">
              <a:defRPr sz="1200"/>
            </a:lvl3pPr>
            <a:lvl4pPr marL="471488" indent="-135731">
              <a:defRPr sz="1200"/>
            </a:lvl4pPr>
            <a:lvl5pPr marL="471488" indent="-135731">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271464" y="760238"/>
            <a:ext cx="9364883" cy="246221"/>
          </a:xfrm>
        </p:spPr>
        <p:txBody>
          <a:bodyPr wrap="square">
            <a:spAutoFit/>
          </a:bodyPr>
          <a:lstStyle>
            <a:lvl1pPr marL="0" indent="0">
              <a:buNone/>
              <a:defRPr sz="1600">
                <a:solidFill>
                  <a:schemeClr val="tx2"/>
                </a:solidFill>
              </a:defRPr>
            </a:lvl1pPr>
            <a:lvl2pPr marL="135731" indent="0">
              <a:buNone/>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105B60E5-D40A-4EB5-B4B2-5A2060837C60}"/>
              </a:ext>
            </a:extLst>
          </p:cNvPr>
          <p:cNvSpPr>
            <a:spLocks noGrp="1"/>
          </p:cNvSpPr>
          <p:nvPr>
            <p:ph idx="14"/>
          </p:nvPr>
        </p:nvSpPr>
        <p:spPr>
          <a:xfrm>
            <a:off x="5161547" y="1380287"/>
            <a:ext cx="4474800" cy="4388687"/>
          </a:xfrm>
        </p:spPr>
        <p:txBody>
          <a:bodyPr>
            <a:normAutofit/>
          </a:bodyPr>
          <a:lstStyle>
            <a:lvl1pPr marL="0" indent="0">
              <a:buNone/>
              <a:defRPr sz="1200" b="1">
                <a:solidFill>
                  <a:schemeClr val="accent2"/>
                </a:solidFill>
              </a:defRPr>
            </a:lvl1pPr>
            <a:lvl2pPr marL="135731" indent="-135731">
              <a:defRPr sz="1200">
                <a:solidFill>
                  <a:schemeClr val="tx1"/>
                </a:solidFill>
              </a:defRPr>
            </a:lvl2pPr>
            <a:lvl3pPr marL="471488" indent="-135731">
              <a:defRPr sz="1200">
                <a:solidFill>
                  <a:schemeClr val="tx1"/>
                </a:solidFill>
              </a:defRPr>
            </a:lvl3pPr>
            <a:lvl4pPr marL="471488" indent="-135731">
              <a:defRPr sz="1200">
                <a:solidFill>
                  <a:schemeClr val="tx1"/>
                </a:solidFill>
              </a:defRPr>
            </a:lvl4pPr>
            <a:lvl5pPr marL="471488" indent="-135731">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3" name="Picture 12">
            <a:extLst>
              <a:ext uri="{FF2B5EF4-FFF2-40B4-BE49-F238E27FC236}">
                <a16:creationId xmlns:a16="http://schemas.microsoft.com/office/drawing/2014/main" id="{C41FAE3A-AEC0-41EC-8CBA-EA7E3811BA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36857" y="6061667"/>
            <a:ext cx="864000" cy="578803"/>
          </a:xfrm>
          <a:prstGeom prst="rect">
            <a:avLst/>
          </a:prstGeom>
        </p:spPr>
      </p:pic>
      <p:sp>
        <p:nvSpPr>
          <p:cNvPr id="12" name="TextBox 11">
            <a:extLst>
              <a:ext uri="{FF2B5EF4-FFF2-40B4-BE49-F238E27FC236}">
                <a16:creationId xmlns:a16="http://schemas.microsoft.com/office/drawing/2014/main" id="{CA2319D3-14B5-4B8F-A34D-780DDC7BD6BF}"/>
              </a:ext>
            </a:extLst>
          </p:cNvPr>
          <p:cNvSpPr txBox="1"/>
          <p:nvPr userDrawn="1"/>
        </p:nvSpPr>
        <p:spPr>
          <a:xfrm>
            <a:off x="7675101" y="29232"/>
            <a:ext cx="2119491" cy="276999"/>
          </a:xfrm>
          <a:prstGeom prst="rect">
            <a:avLst/>
          </a:prstGeom>
          <a:noFill/>
        </p:spPr>
        <p:txBody>
          <a:bodyPr wrap="none" rtlCol="0">
            <a:spAutoFit/>
          </a:bodyPr>
          <a:lstStyle/>
          <a:p>
            <a:r>
              <a:rPr lang="en-GB" sz="1200" b="1" dirty="0">
                <a:solidFill>
                  <a:schemeClr val="accent6"/>
                </a:solidFill>
              </a:rPr>
              <a:t>All investing involves risk</a:t>
            </a:r>
          </a:p>
        </p:txBody>
      </p:sp>
      <p:sp>
        <p:nvSpPr>
          <p:cNvPr id="18" name="Footer Placeholder 4">
            <a:extLst>
              <a:ext uri="{FF2B5EF4-FFF2-40B4-BE49-F238E27FC236}">
                <a16:creationId xmlns:a16="http://schemas.microsoft.com/office/drawing/2014/main" id="{6161B5D2-E761-4C03-88E2-D9D227589AD3}"/>
              </a:ext>
            </a:extLst>
          </p:cNvPr>
          <p:cNvSpPr>
            <a:spLocks noGrp="1"/>
          </p:cNvSpPr>
          <p:nvPr>
            <p:ph type="ftr" sz="quarter" idx="11"/>
            <p:custDataLst>
              <p:tags r:id="rId1"/>
            </p:custDataLst>
          </p:nvPr>
        </p:nvSpPr>
        <p:spPr>
          <a:xfrm>
            <a:off x="508950" y="6353580"/>
            <a:ext cx="7788300" cy="207009"/>
          </a:xfrm>
        </p:spPr>
        <p:txBody>
          <a:bodyPr/>
          <a:lstStyle>
            <a:lvl1pPr>
              <a:defRPr b="0"/>
            </a:lvl1pPr>
          </a:lstStyle>
          <a:p>
            <a:endParaRPr lang="en-GB" dirty="0"/>
          </a:p>
        </p:txBody>
      </p:sp>
      <p:sp>
        <p:nvSpPr>
          <p:cNvPr id="19" name="Slide Number Placeholder 5">
            <a:extLst>
              <a:ext uri="{FF2B5EF4-FFF2-40B4-BE49-F238E27FC236}">
                <a16:creationId xmlns:a16="http://schemas.microsoft.com/office/drawing/2014/main" id="{31D508D5-E0DE-4841-8DDD-92ECED523B28}"/>
              </a:ext>
            </a:extLst>
          </p:cNvPr>
          <p:cNvSpPr>
            <a:spLocks noGrp="1"/>
          </p:cNvSpPr>
          <p:nvPr>
            <p:ph type="sldNum" sz="quarter" idx="12"/>
          </p:nvPr>
        </p:nvSpPr>
        <p:spPr>
          <a:xfrm>
            <a:off x="44500" y="6353580"/>
            <a:ext cx="351394" cy="207009"/>
          </a:xfrm>
        </p:spPr>
        <p:txBody>
          <a:bodyPr/>
          <a:lstStyle/>
          <a:p>
            <a:fld id="{AC6BEB34-34B2-4616-8BAB-A7D30E9C9573}" type="slidenum">
              <a:rPr lang="en-GB" smtClean="0"/>
              <a:t>‹#›</a:t>
            </a:fld>
            <a:endParaRPr lang="en-GB" dirty="0"/>
          </a:p>
        </p:txBody>
      </p:sp>
      <p:sp>
        <p:nvSpPr>
          <p:cNvPr id="20" name="Text Placeholder 11">
            <a:extLst>
              <a:ext uri="{FF2B5EF4-FFF2-40B4-BE49-F238E27FC236}">
                <a16:creationId xmlns:a16="http://schemas.microsoft.com/office/drawing/2014/main" id="{ABB24428-4A9D-48D4-A476-0CFD4733A984}"/>
              </a:ext>
            </a:extLst>
          </p:cNvPr>
          <p:cNvSpPr>
            <a:spLocks noGrp="1"/>
          </p:cNvSpPr>
          <p:nvPr>
            <p:ph type="body" sz="quarter" idx="22" hasCustomPrompt="1"/>
          </p:nvPr>
        </p:nvSpPr>
        <p:spPr>
          <a:xfrm rot="16200000">
            <a:off x="9527991" y="6258242"/>
            <a:ext cx="495705" cy="123111"/>
          </a:xfrm>
        </p:spPr>
        <p:txBody>
          <a:bodyPr wrap="square" anchor="ctr">
            <a:spAutoFit/>
          </a:bodyPr>
          <a:lstStyle>
            <a:lvl1pPr marL="0" indent="0" algn="l">
              <a:buNone/>
              <a:defRPr sz="800">
                <a:solidFill>
                  <a:schemeClr val="accent6">
                    <a:lumMod val="40000"/>
                    <a:lumOff val="60000"/>
                  </a:schemeClr>
                </a:solidFill>
              </a:defRPr>
            </a:lvl1pPr>
          </a:lstStyle>
          <a:p>
            <a:pPr lvl="0"/>
            <a:r>
              <a:rPr lang="en-US"/>
              <a:t>Seismic ID</a:t>
            </a:r>
          </a:p>
        </p:txBody>
      </p:sp>
    </p:spTree>
    <p:extLst>
      <p:ext uri="{BB962C8B-B14F-4D97-AF65-F5344CB8AC3E}">
        <p14:creationId xmlns:p14="http://schemas.microsoft.com/office/powerpoint/2010/main" val="183444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x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271463" y="323217"/>
            <a:ext cx="9361513" cy="369332"/>
          </a:xfrm>
        </p:spPr>
        <p:txBody>
          <a:bodyPr>
            <a:sp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5062539" y="1381407"/>
            <a:ext cx="4572000" cy="4387568"/>
          </a:xfrm>
        </p:spPr>
        <p:txBody>
          <a:bodyPr/>
          <a:lstStyle>
            <a:lvl1pPr marL="0" indent="0">
              <a:buNone/>
              <a:defRPr sz="1200" b="1"/>
            </a:lvl1pPr>
            <a:lvl2pPr marL="0" indent="0">
              <a:buNone/>
              <a:defRPr sz="1200"/>
            </a:lvl2pPr>
            <a:lvl3pPr marL="133350" indent="-133350">
              <a:defRPr sz="1200"/>
            </a:lvl3pPr>
            <a:lvl4pPr marL="471488" indent="-135731">
              <a:defRPr sz="1200"/>
            </a:lvl4pPr>
            <a:lvl5pPr marL="471488" indent="-135731">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custDataLst>
              <p:tags r:id="rId1"/>
            </p:custDataLst>
          </p:nvPr>
        </p:nvSpPr>
        <p:spPr/>
        <p:txBody>
          <a:bodyPr/>
          <a:lstStyle>
            <a:lvl1pPr>
              <a:defRPr b="0"/>
            </a:lvl1pPr>
          </a:lstStyle>
          <a:p>
            <a:pPr>
              <a:defRPr/>
            </a:pPr>
            <a:endParaRPr lang="en-GB" dirty="0"/>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9" name="Text Placeholder 8">
            <a:extLst>
              <a:ext uri="{FF2B5EF4-FFF2-40B4-BE49-F238E27FC236}">
                <a16:creationId xmlns:a16="http://schemas.microsoft.com/office/drawing/2014/main" id="{1E65E62E-7B16-4EE2-9AC2-3B59B31A215E}"/>
              </a:ext>
            </a:extLst>
          </p:cNvPr>
          <p:cNvSpPr>
            <a:spLocks noGrp="1"/>
          </p:cNvSpPr>
          <p:nvPr>
            <p:ph type="body" sz="quarter" idx="14"/>
          </p:nvPr>
        </p:nvSpPr>
        <p:spPr>
          <a:xfrm>
            <a:off x="271463" y="1381407"/>
            <a:ext cx="4572000" cy="184666"/>
          </a:xfrm>
          <a:noFill/>
        </p:spPr>
        <p:txBody>
          <a:bodyPr anchor="t" anchorCtr="0">
            <a:spAutoFit/>
          </a:bodyPr>
          <a:lstStyle>
            <a:lvl1pPr marL="0" indent="0" algn="l">
              <a:spcBef>
                <a:spcPts val="0"/>
              </a:spcBef>
              <a:buNone/>
              <a:defRPr sz="1200" b="1">
                <a:solidFill>
                  <a:schemeClr val="accent2"/>
                </a:solidFill>
              </a:defRPr>
            </a:lvl1pPr>
            <a:lvl2pPr marL="135731" indent="0">
              <a:buNone/>
              <a:defRPr/>
            </a:lvl2pPr>
          </a:lstStyle>
          <a:p>
            <a:pPr lvl="0"/>
            <a:r>
              <a:rPr lang="en-US"/>
              <a:t>Click to edit Master text styles</a:t>
            </a:r>
          </a:p>
        </p:txBody>
      </p:sp>
      <p:sp>
        <p:nvSpPr>
          <p:cNvPr id="12" name="Chart Placeholder 11">
            <a:extLst>
              <a:ext uri="{FF2B5EF4-FFF2-40B4-BE49-F238E27FC236}">
                <a16:creationId xmlns:a16="http://schemas.microsoft.com/office/drawing/2014/main" id="{58232433-8AF5-457E-B4CA-6588F58B579E}"/>
              </a:ext>
            </a:extLst>
          </p:cNvPr>
          <p:cNvSpPr>
            <a:spLocks noGrp="1"/>
          </p:cNvSpPr>
          <p:nvPr>
            <p:ph type="chart" sz="quarter" idx="15"/>
          </p:nvPr>
        </p:nvSpPr>
        <p:spPr>
          <a:xfrm>
            <a:off x="271463" y="1652199"/>
            <a:ext cx="4572000" cy="4116776"/>
          </a:xfrm>
        </p:spPr>
        <p:txBody>
          <a:bodyPr>
            <a:normAutofit/>
          </a:bodyPr>
          <a:lstStyle>
            <a:lvl1pPr>
              <a:defRPr sz="1200"/>
            </a:lvl1pPr>
          </a:lstStyle>
          <a:p>
            <a:r>
              <a:rPr lang="en-US"/>
              <a:t>Click icon to add chart</a:t>
            </a:r>
            <a:endParaRPr lang="en-GB"/>
          </a:p>
        </p:txBody>
      </p:sp>
      <p:sp>
        <p:nvSpPr>
          <p:cNvPr id="13" name="Text Placeholder 10">
            <a:extLst>
              <a:ext uri="{FF2B5EF4-FFF2-40B4-BE49-F238E27FC236}">
                <a16:creationId xmlns:a16="http://schemas.microsoft.com/office/drawing/2014/main" id="{DE21EE00-454A-4240-9558-805D82CD7723}"/>
              </a:ext>
            </a:extLst>
          </p:cNvPr>
          <p:cNvSpPr>
            <a:spLocks noGrp="1"/>
          </p:cNvSpPr>
          <p:nvPr>
            <p:ph type="body" sz="quarter" idx="16"/>
          </p:nvPr>
        </p:nvSpPr>
        <p:spPr>
          <a:xfrm>
            <a:off x="271434" y="760238"/>
            <a:ext cx="9361513" cy="246221"/>
          </a:xfrm>
        </p:spPr>
        <p:txBody>
          <a:bodyPr>
            <a:spAutoFit/>
          </a:bodyPr>
          <a:lstStyle>
            <a:lvl1pPr marL="0" indent="0">
              <a:buNone/>
              <a:defRPr sz="1600">
                <a:solidFill>
                  <a:schemeClr val="tx2"/>
                </a:solidFill>
              </a:defRPr>
            </a:lvl1pPr>
            <a:lvl2pPr marL="135731" indent="0">
              <a:buNone/>
              <a:defRPr/>
            </a:lvl2pPr>
          </a:lstStyle>
          <a:p>
            <a:pPr lvl="0"/>
            <a:r>
              <a:rPr lang="en-US"/>
              <a:t>Click to edit Master text styles</a:t>
            </a:r>
          </a:p>
        </p:txBody>
      </p:sp>
      <p:sp>
        <p:nvSpPr>
          <p:cNvPr id="10" name="Text Placeholder 11">
            <a:extLst>
              <a:ext uri="{FF2B5EF4-FFF2-40B4-BE49-F238E27FC236}">
                <a16:creationId xmlns:a16="http://schemas.microsoft.com/office/drawing/2014/main" id="{A2015B28-7C7D-45EE-A359-ACD2828DCFB1}"/>
              </a:ext>
            </a:extLst>
          </p:cNvPr>
          <p:cNvSpPr>
            <a:spLocks noGrp="1"/>
          </p:cNvSpPr>
          <p:nvPr>
            <p:ph type="body" sz="quarter" idx="22" hasCustomPrompt="1"/>
          </p:nvPr>
        </p:nvSpPr>
        <p:spPr>
          <a:xfrm rot="16200000">
            <a:off x="9527991" y="6258242"/>
            <a:ext cx="495705" cy="123111"/>
          </a:xfrm>
        </p:spPr>
        <p:txBody>
          <a:bodyPr wrap="square" anchor="ctr">
            <a:spAutoFit/>
          </a:bodyPr>
          <a:lstStyle>
            <a:lvl1pPr marL="0" indent="0" algn="l">
              <a:buNone/>
              <a:defRPr sz="800">
                <a:solidFill>
                  <a:schemeClr val="accent6">
                    <a:lumMod val="40000"/>
                    <a:lumOff val="60000"/>
                  </a:schemeClr>
                </a:solidFill>
              </a:defRPr>
            </a:lvl1pPr>
          </a:lstStyle>
          <a:p>
            <a:pPr lvl="0"/>
            <a:r>
              <a:rPr lang="en-US"/>
              <a:t>Seismic ID</a:t>
            </a:r>
          </a:p>
        </p:txBody>
      </p:sp>
    </p:spTree>
    <p:extLst>
      <p:ext uri="{BB962C8B-B14F-4D97-AF65-F5344CB8AC3E}">
        <p14:creationId xmlns:p14="http://schemas.microsoft.com/office/powerpoint/2010/main" val="189152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x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271464" y="323217"/>
            <a:ext cx="9361484" cy="369332"/>
          </a:xfrm>
        </p:spPr>
        <p:txBody>
          <a:bodyPr>
            <a:spAutoFit/>
          </a:bodyPr>
          <a:lstStyle/>
          <a:p>
            <a:r>
              <a:rPr lang="en-US"/>
              <a:t>Click to edit Master title style</a:t>
            </a:r>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271464" y="759455"/>
            <a:ext cx="9361484" cy="246221"/>
          </a:xfrm>
        </p:spPr>
        <p:txBody>
          <a:bodyPr>
            <a:spAutoFit/>
          </a:bodyPr>
          <a:lstStyle>
            <a:lvl1pPr marL="0" indent="0">
              <a:buNone/>
              <a:defRPr sz="1600">
                <a:solidFill>
                  <a:schemeClr val="tx2"/>
                </a:solidFill>
              </a:defRPr>
            </a:lvl1pPr>
            <a:lvl2pPr marL="135731" indent="0">
              <a:buNone/>
              <a:defRPr/>
            </a:lvl2pPr>
          </a:lstStyle>
          <a:p>
            <a:pPr lvl="0"/>
            <a:r>
              <a:rPr lang="en-US"/>
              <a:t>Click to edit Master text styles</a:t>
            </a:r>
          </a:p>
        </p:txBody>
      </p:sp>
      <p:sp>
        <p:nvSpPr>
          <p:cNvPr id="9" name="Text Placeholder 8">
            <a:extLst>
              <a:ext uri="{FF2B5EF4-FFF2-40B4-BE49-F238E27FC236}">
                <a16:creationId xmlns:a16="http://schemas.microsoft.com/office/drawing/2014/main" id="{1E65E62E-7B16-4EE2-9AC2-3B59B31A215E}"/>
              </a:ext>
            </a:extLst>
          </p:cNvPr>
          <p:cNvSpPr>
            <a:spLocks noGrp="1"/>
          </p:cNvSpPr>
          <p:nvPr>
            <p:ph type="body" sz="quarter" idx="14"/>
          </p:nvPr>
        </p:nvSpPr>
        <p:spPr>
          <a:xfrm>
            <a:off x="271463" y="1380287"/>
            <a:ext cx="4572000" cy="184666"/>
          </a:xfrm>
          <a:noFill/>
        </p:spPr>
        <p:txBody>
          <a:bodyPr anchor="t" anchorCtr="0">
            <a:spAutoFit/>
          </a:bodyPr>
          <a:lstStyle>
            <a:lvl1pPr marL="0" indent="0" algn="l">
              <a:spcBef>
                <a:spcPts val="0"/>
              </a:spcBef>
              <a:buNone/>
              <a:defRPr sz="1200" b="1">
                <a:solidFill>
                  <a:schemeClr val="accent2"/>
                </a:solidFill>
              </a:defRPr>
            </a:lvl1pPr>
            <a:lvl2pPr marL="135731" indent="0">
              <a:buNone/>
              <a:defRPr/>
            </a:lvl2pPr>
          </a:lstStyle>
          <a:p>
            <a:pPr lvl="0"/>
            <a:r>
              <a:rPr lang="en-US"/>
              <a:t>Click to edit Master text styles</a:t>
            </a:r>
          </a:p>
        </p:txBody>
      </p:sp>
      <p:sp>
        <p:nvSpPr>
          <p:cNvPr id="12" name="Chart Placeholder 11">
            <a:extLst>
              <a:ext uri="{FF2B5EF4-FFF2-40B4-BE49-F238E27FC236}">
                <a16:creationId xmlns:a16="http://schemas.microsoft.com/office/drawing/2014/main" id="{58232433-8AF5-457E-B4CA-6588F58B579E}"/>
              </a:ext>
            </a:extLst>
          </p:cNvPr>
          <p:cNvSpPr>
            <a:spLocks noGrp="1"/>
          </p:cNvSpPr>
          <p:nvPr>
            <p:ph type="chart" sz="quarter" idx="15"/>
          </p:nvPr>
        </p:nvSpPr>
        <p:spPr>
          <a:xfrm>
            <a:off x="271463" y="1652198"/>
            <a:ext cx="4572000" cy="4116775"/>
          </a:xfrm>
        </p:spPr>
        <p:txBody>
          <a:bodyPr>
            <a:normAutofit/>
          </a:bodyPr>
          <a:lstStyle>
            <a:lvl1pPr>
              <a:defRPr sz="1200"/>
            </a:lvl1pPr>
          </a:lstStyle>
          <a:p>
            <a:r>
              <a:rPr lang="en-US"/>
              <a:t>Click icon to add chart</a:t>
            </a:r>
            <a:endParaRPr lang="en-GB"/>
          </a:p>
        </p:txBody>
      </p:sp>
      <p:sp>
        <p:nvSpPr>
          <p:cNvPr id="10" name="Text Placeholder 8">
            <a:extLst>
              <a:ext uri="{FF2B5EF4-FFF2-40B4-BE49-F238E27FC236}">
                <a16:creationId xmlns:a16="http://schemas.microsoft.com/office/drawing/2014/main" id="{57689F6D-CA74-449A-BEF2-0679562145C8}"/>
              </a:ext>
            </a:extLst>
          </p:cNvPr>
          <p:cNvSpPr>
            <a:spLocks noGrp="1"/>
          </p:cNvSpPr>
          <p:nvPr>
            <p:ph type="body" sz="quarter" idx="16"/>
          </p:nvPr>
        </p:nvSpPr>
        <p:spPr>
          <a:xfrm>
            <a:off x="5062539" y="1380287"/>
            <a:ext cx="4572000" cy="184666"/>
          </a:xfrm>
          <a:noFill/>
        </p:spPr>
        <p:txBody>
          <a:bodyPr anchor="t" anchorCtr="0">
            <a:spAutoFit/>
          </a:bodyPr>
          <a:lstStyle>
            <a:lvl1pPr marL="0" indent="0" algn="l">
              <a:spcBef>
                <a:spcPts val="0"/>
              </a:spcBef>
              <a:buNone/>
              <a:defRPr sz="1200" b="1">
                <a:solidFill>
                  <a:schemeClr val="accent2"/>
                </a:solidFill>
              </a:defRPr>
            </a:lvl1pPr>
            <a:lvl2pPr marL="135731" indent="0">
              <a:buNone/>
              <a:defRPr/>
            </a:lvl2pPr>
          </a:lstStyle>
          <a:p>
            <a:pPr lvl="0"/>
            <a:r>
              <a:rPr lang="en-US"/>
              <a:t>Click to edit Master text styles</a:t>
            </a:r>
          </a:p>
        </p:txBody>
      </p:sp>
      <p:sp>
        <p:nvSpPr>
          <p:cNvPr id="13" name="Chart Placeholder 11">
            <a:extLst>
              <a:ext uri="{FF2B5EF4-FFF2-40B4-BE49-F238E27FC236}">
                <a16:creationId xmlns:a16="http://schemas.microsoft.com/office/drawing/2014/main" id="{6CD8792B-00A9-4DCC-9553-837A54F5145E}"/>
              </a:ext>
            </a:extLst>
          </p:cNvPr>
          <p:cNvSpPr>
            <a:spLocks noGrp="1"/>
          </p:cNvSpPr>
          <p:nvPr>
            <p:ph type="chart" sz="quarter" idx="17"/>
          </p:nvPr>
        </p:nvSpPr>
        <p:spPr>
          <a:xfrm>
            <a:off x="5062539" y="1652198"/>
            <a:ext cx="4572000" cy="4116775"/>
          </a:xfrm>
        </p:spPr>
        <p:txBody>
          <a:bodyPr>
            <a:normAutofit/>
          </a:bodyPr>
          <a:lstStyle>
            <a:lvl1pPr>
              <a:defRPr sz="1200"/>
            </a:lvl1pPr>
          </a:lstStyle>
          <a:p>
            <a:r>
              <a:rPr lang="en-US"/>
              <a:t>Click icon to add chart</a:t>
            </a:r>
            <a:endParaRPr lang="en-GB"/>
          </a:p>
        </p:txBody>
      </p:sp>
      <p:sp>
        <p:nvSpPr>
          <p:cNvPr id="15" name="Footer Placeholder 4">
            <a:extLst>
              <a:ext uri="{FF2B5EF4-FFF2-40B4-BE49-F238E27FC236}">
                <a16:creationId xmlns:a16="http://schemas.microsoft.com/office/drawing/2014/main" id="{9D2D778E-9125-4562-A41B-5648DD6B0D1C}"/>
              </a:ext>
            </a:extLst>
          </p:cNvPr>
          <p:cNvSpPr>
            <a:spLocks noGrp="1"/>
          </p:cNvSpPr>
          <p:nvPr>
            <p:ph type="ftr" sz="quarter" idx="11"/>
            <p:custDataLst>
              <p:tags r:id="rId1"/>
            </p:custDataLst>
          </p:nvPr>
        </p:nvSpPr>
        <p:spPr>
          <a:xfrm>
            <a:off x="508207" y="6353517"/>
            <a:ext cx="7788071" cy="207009"/>
          </a:xfrm>
        </p:spPr>
        <p:txBody>
          <a:bodyPr/>
          <a:lstStyle>
            <a:lvl1pPr>
              <a:defRPr b="0"/>
            </a:lvl1pPr>
          </a:lstStyle>
          <a:p>
            <a:pPr>
              <a:defRPr/>
            </a:pPr>
            <a:endParaRPr lang="en-GB" dirty="0"/>
          </a:p>
        </p:txBody>
      </p:sp>
      <p:sp>
        <p:nvSpPr>
          <p:cNvPr id="16" name="Slide Number Placeholder 5">
            <a:extLst>
              <a:ext uri="{FF2B5EF4-FFF2-40B4-BE49-F238E27FC236}">
                <a16:creationId xmlns:a16="http://schemas.microsoft.com/office/drawing/2014/main" id="{0636EBC2-184B-47C9-A221-0A84520FABCB}"/>
              </a:ext>
            </a:extLst>
          </p:cNvPr>
          <p:cNvSpPr>
            <a:spLocks noGrp="1"/>
          </p:cNvSpPr>
          <p:nvPr>
            <p:ph type="sldNum" sz="quarter" idx="12"/>
          </p:nvPr>
        </p:nvSpPr>
        <p:spPr>
          <a:xfrm>
            <a:off x="44500" y="6353517"/>
            <a:ext cx="351394" cy="207009"/>
          </a:xfrm>
        </p:spPr>
        <p:txBody>
          <a:bodyPr/>
          <a:lstStyle/>
          <a:p>
            <a:fld id="{AC6BEB34-34B2-4616-8BAB-A7D30E9C9573}" type="slidenum">
              <a:rPr lang="en-GB" smtClean="0"/>
              <a:t>‹#›</a:t>
            </a:fld>
            <a:endParaRPr lang="en-GB"/>
          </a:p>
        </p:txBody>
      </p:sp>
      <p:sp>
        <p:nvSpPr>
          <p:cNvPr id="18" name="Text Placeholder 11">
            <a:extLst>
              <a:ext uri="{FF2B5EF4-FFF2-40B4-BE49-F238E27FC236}">
                <a16:creationId xmlns:a16="http://schemas.microsoft.com/office/drawing/2014/main" id="{34F11A28-F023-40B4-97C6-70AEB7215D84}"/>
              </a:ext>
            </a:extLst>
          </p:cNvPr>
          <p:cNvSpPr>
            <a:spLocks noGrp="1"/>
          </p:cNvSpPr>
          <p:nvPr>
            <p:ph type="body" sz="quarter" idx="22" hasCustomPrompt="1"/>
          </p:nvPr>
        </p:nvSpPr>
        <p:spPr>
          <a:xfrm rot="16200000">
            <a:off x="9527991" y="6258242"/>
            <a:ext cx="495705" cy="123111"/>
          </a:xfrm>
        </p:spPr>
        <p:txBody>
          <a:bodyPr wrap="square" anchor="ctr">
            <a:spAutoFit/>
          </a:bodyPr>
          <a:lstStyle>
            <a:lvl1pPr marL="0" indent="0" algn="l">
              <a:buNone/>
              <a:defRPr sz="800">
                <a:solidFill>
                  <a:schemeClr val="accent6">
                    <a:lumMod val="40000"/>
                    <a:lumOff val="60000"/>
                  </a:schemeClr>
                </a:solidFill>
              </a:defRPr>
            </a:lvl1pPr>
          </a:lstStyle>
          <a:p>
            <a:pPr lvl="0"/>
            <a:r>
              <a:rPr lang="en-US"/>
              <a:t>Seismic ID</a:t>
            </a:r>
          </a:p>
        </p:txBody>
      </p:sp>
    </p:spTree>
    <p:extLst>
      <p:ext uri="{BB962C8B-B14F-4D97-AF65-F5344CB8AC3E}">
        <p14:creationId xmlns:p14="http://schemas.microsoft.com/office/powerpoint/2010/main" val="43851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76E4-117E-4947-A055-E4EB66A55868}"/>
              </a:ext>
            </a:extLst>
          </p:cNvPr>
          <p:cNvSpPr>
            <a:spLocks noGrp="1"/>
          </p:cNvSpPr>
          <p:nvPr>
            <p:ph type="ctrTitle"/>
          </p:nvPr>
        </p:nvSpPr>
        <p:spPr>
          <a:xfrm>
            <a:off x="271464" y="840990"/>
            <a:ext cx="5362576" cy="2387600"/>
          </a:xfrm>
        </p:spPr>
        <p:txBody>
          <a:bodyPr anchor="b">
            <a:normAutofit/>
          </a:bodyPr>
          <a:lstStyle>
            <a:lvl1pPr algn="l">
              <a:defRPr sz="3000"/>
            </a:lvl1pPr>
          </a:lstStyle>
          <a:p>
            <a:r>
              <a:rPr lang="en-US"/>
              <a:t>Click to edit Master title style</a:t>
            </a:r>
            <a:endParaRPr lang="en-GB"/>
          </a:p>
        </p:txBody>
      </p:sp>
      <p:sp>
        <p:nvSpPr>
          <p:cNvPr id="3" name="Subtitle 2">
            <a:extLst>
              <a:ext uri="{FF2B5EF4-FFF2-40B4-BE49-F238E27FC236}">
                <a16:creationId xmlns:a16="http://schemas.microsoft.com/office/drawing/2014/main" id="{02EE7F43-D07B-473A-93EA-D39AA3A0880D}"/>
              </a:ext>
            </a:extLst>
          </p:cNvPr>
          <p:cNvSpPr>
            <a:spLocks noGrp="1"/>
          </p:cNvSpPr>
          <p:nvPr>
            <p:ph type="subTitle" idx="1"/>
          </p:nvPr>
        </p:nvSpPr>
        <p:spPr>
          <a:xfrm>
            <a:off x="271463" y="3354001"/>
            <a:ext cx="5362575" cy="1655762"/>
          </a:xfrm>
        </p:spPr>
        <p:txBody>
          <a:bodyPr>
            <a:normAutofit/>
          </a:bodyPr>
          <a:lstStyle>
            <a:lvl1pPr marL="0" indent="0" algn="l">
              <a:buNone/>
              <a:defRPr sz="180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a:p>
        </p:txBody>
      </p:sp>
      <p:sp>
        <p:nvSpPr>
          <p:cNvPr id="10" name="Footer Placeholder 9">
            <a:extLst>
              <a:ext uri="{FF2B5EF4-FFF2-40B4-BE49-F238E27FC236}">
                <a16:creationId xmlns:a16="http://schemas.microsoft.com/office/drawing/2014/main" id="{2A799AE4-2834-914A-B4ED-1C98FB900382}"/>
              </a:ext>
            </a:extLst>
          </p:cNvPr>
          <p:cNvSpPr>
            <a:spLocks noGrp="1"/>
          </p:cNvSpPr>
          <p:nvPr>
            <p:ph type="ftr" sz="quarter" idx="10"/>
            <p:custDataLst>
              <p:tags r:id="rId1"/>
            </p:custDataLst>
          </p:nvPr>
        </p:nvSpPr>
        <p:spPr>
          <a:xfrm>
            <a:off x="271464" y="6333033"/>
            <a:ext cx="3620052" cy="153888"/>
          </a:xfrm>
        </p:spPr>
        <p:txBody>
          <a:bodyPr anchor="b">
            <a:spAutoFit/>
          </a:bodyPr>
          <a:lstStyle>
            <a:lvl1pPr>
              <a:defRPr sz="1000" b="1"/>
            </a:lvl1pPr>
          </a:lstStyle>
          <a:p>
            <a:endParaRPr lang="en-GB" dirty="0"/>
          </a:p>
        </p:txBody>
      </p:sp>
      <p:pic>
        <p:nvPicPr>
          <p:cNvPr id="9" name="Picture 8">
            <a:extLst>
              <a:ext uri="{FF2B5EF4-FFF2-40B4-BE49-F238E27FC236}">
                <a16:creationId xmlns:a16="http://schemas.microsoft.com/office/drawing/2014/main" id="{16D2E149-87BE-D949-9C34-39E7AA13558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5488" b="51122"/>
          <a:stretch/>
        </p:blipFill>
        <p:spPr>
          <a:xfrm>
            <a:off x="4107820" y="1810342"/>
            <a:ext cx="5808813" cy="5058291"/>
          </a:xfrm>
          <a:prstGeom prst="rect">
            <a:avLst/>
          </a:prstGeom>
        </p:spPr>
      </p:pic>
      <p:pic>
        <p:nvPicPr>
          <p:cNvPr id="16" name="Picture 15">
            <a:extLst>
              <a:ext uri="{FF2B5EF4-FFF2-40B4-BE49-F238E27FC236}">
                <a16:creationId xmlns:a16="http://schemas.microsoft.com/office/drawing/2014/main" id="{63BA38B3-8B57-4ABF-B30A-7A06719B292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61020" y="137287"/>
            <a:ext cx="1597970" cy="1070498"/>
          </a:xfrm>
          <a:prstGeom prst="rect">
            <a:avLst/>
          </a:prstGeom>
        </p:spPr>
      </p:pic>
      <p:sp>
        <p:nvSpPr>
          <p:cNvPr id="7" name="Text Placeholder 11">
            <a:extLst>
              <a:ext uri="{FF2B5EF4-FFF2-40B4-BE49-F238E27FC236}">
                <a16:creationId xmlns:a16="http://schemas.microsoft.com/office/drawing/2014/main" id="{FB317A45-3A8E-48B1-BE7A-20F641ABB2CA}"/>
              </a:ext>
            </a:extLst>
          </p:cNvPr>
          <p:cNvSpPr>
            <a:spLocks noGrp="1"/>
          </p:cNvSpPr>
          <p:nvPr>
            <p:ph type="body" sz="quarter" idx="22" hasCustomPrompt="1"/>
          </p:nvPr>
        </p:nvSpPr>
        <p:spPr>
          <a:xfrm rot="16200000">
            <a:off x="9527991" y="779434"/>
            <a:ext cx="495705" cy="123111"/>
          </a:xfrm>
        </p:spPr>
        <p:txBody>
          <a:bodyPr wrap="square" anchor="ctr">
            <a:spAutoFit/>
          </a:bodyPr>
          <a:lstStyle>
            <a:lvl1pPr marL="0" indent="0" algn="l">
              <a:buNone/>
              <a:defRPr sz="800">
                <a:solidFill>
                  <a:schemeClr val="accent6">
                    <a:lumMod val="40000"/>
                    <a:lumOff val="60000"/>
                  </a:schemeClr>
                </a:solidFill>
              </a:defRPr>
            </a:lvl1pPr>
          </a:lstStyle>
          <a:p>
            <a:pPr lvl="0"/>
            <a:r>
              <a:rPr lang="en-US"/>
              <a:t>Seismic ID</a:t>
            </a:r>
          </a:p>
        </p:txBody>
      </p:sp>
    </p:spTree>
    <p:extLst>
      <p:ext uri="{BB962C8B-B14F-4D97-AF65-F5344CB8AC3E}">
        <p14:creationId xmlns:p14="http://schemas.microsoft.com/office/powerpoint/2010/main" val="152275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x Chart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E65E62E-7B16-4EE2-9AC2-3B59B31A215E}"/>
              </a:ext>
            </a:extLst>
          </p:cNvPr>
          <p:cNvSpPr>
            <a:spLocks noGrp="1"/>
          </p:cNvSpPr>
          <p:nvPr>
            <p:ph type="body" sz="quarter" idx="14"/>
          </p:nvPr>
        </p:nvSpPr>
        <p:spPr>
          <a:xfrm>
            <a:off x="271463" y="1380822"/>
            <a:ext cx="4572000" cy="184666"/>
          </a:xfrm>
          <a:noFill/>
        </p:spPr>
        <p:txBody>
          <a:bodyPr anchor="t" anchorCtr="0">
            <a:spAutoFit/>
          </a:bodyPr>
          <a:lstStyle>
            <a:lvl1pPr marL="0" indent="0" algn="l">
              <a:spcBef>
                <a:spcPts val="0"/>
              </a:spcBef>
              <a:buNone/>
              <a:defRPr sz="1200" b="1">
                <a:solidFill>
                  <a:schemeClr val="accent2"/>
                </a:solidFill>
              </a:defRPr>
            </a:lvl1pPr>
            <a:lvl2pPr marL="135731" indent="0">
              <a:buNone/>
              <a:defRPr/>
            </a:lvl2pPr>
          </a:lstStyle>
          <a:p>
            <a:pPr lvl="0"/>
            <a:r>
              <a:rPr lang="en-US"/>
              <a:t>Click to edit Master text styles</a:t>
            </a:r>
          </a:p>
        </p:txBody>
      </p:sp>
      <p:sp>
        <p:nvSpPr>
          <p:cNvPr id="12" name="Chart Placeholder 11">
            <a:extLst>
              <a:ext uri="{FF2B5EF4-FFF2-40B4-BE49-F238E27FC236}">
                <a16:creationId xmlns:a16="http://schemas.microsoft.com/office/drawing/2014/main" id="{58232433-8AF5-457E-B4CA-6588F58B579E}"/>
              </a:ext>
            </a:extLst>
          </p:cNvPr>
          <p:cNvSpPr>
            <a:spLocks noGrp="1"/>
          </p:cNvSpPr>
          <p:nvPr>
            <p:ph type="chart" sz="quarter" idx="15"/>
          </p:nvPr>
        </p:nvSpPr>
        <p:spPr>
          <a:xfrm>
            <a:off x="271463" y="1652198"/>
            <a:ext cx="4572000" cy="1863207"/>
          </a:xfrm>
        </p:spPr>
        <p:txBody>
          <a:bodyPr>
            <a:normAutofit/>
          </a:bodyPr>
          <a:lstStyle>
            <a:lvl1pPr>
              <a:defRPr sz="1200"/>
            </a:lvl1pPr>
          </a:lstStyle>
          <a:p>
            <a:r>
              <a:rPr lang="en-US"/>
              <a:t>Click icon to add chart</a:t>
            </a:r>
            <a:endParaRPr lang="en-GB"/>
          </a:p>
        </p:txBody>
      </p:sp>
      <p:sp>
        <p:nvSpPr>
          <p:cNvPr id="10" name="Text Placeholder 8">
            <a:extLst>
              <a:ext uri="{FF2B5EF4-FFF2-40B4-BE49-F238E27FC236}">
                <a16:creationId xmlns:a16="http://schemas.microsoft.com/office/drawing/2014/main" id="{57689F6D-CA74-449A-BEF2-0679562145C8}"/>
              </a:ext>
            </a:extLst>
          </p:cNvPr>
          <p:cNvSpPr>
            <a:spLocks noGrp="1"/>
          </p:cNvSpPr>
          <p:nvPr>
            <p:ph type="body" sz="quarter" idx="16"/>
          </p:nvPr>
        </p:nvSpPr>
        <p:spPr>
          <a:xfrm>
            <a:off x="5062268" y="1380822"/>
            <a:ext cx="4572000" cy="184666"/>
          </a:xfrm>
          <a:noFill/>
        </p:spPr>
        <p:txBody>
          <a:bodyPr anchor="t" anchorCtr="0">
            <a:spAutoFit/>
          </a:bodyPr>
          <a:lstStyle>
            <a:lvl1pPr marL="0" indent="0" algn="l">
              <a:spcBef>
                <a:spcPts val="0"/>
              </a:spcBef>
              <a:buNone/>
              <a:defRPr sz="1200" b="1">
                <a:solidFill>
                  <a:schemeClr val="accent2"/>
                </a:solidFill>
              </a:defRPr>
            </a:lvl1pPr>
            <a:lvl2pPr marL="135731" indent="0">
              <a:buNone/>
              <a:defRPr/>
            </a:lvl2pPr>
          </a:lstStyle>
          <a:p>
            <a:pPr lvl="0"/>
            <a:r>
              <a:rPr lang="en-US"/>
              <a:t>Click to edit Master text styles</a:t>
            </a:r>
          </a:p>
        </p:txBody>
      </p:sp>
      <p:sp>
        <p:nvSpPr>
          <p:cNvPr id="13" name="Chart Placeholder 11">
            <a:extLst>
              <a:ext uri="{FF2B5EF4-FFF2-40B4-BE49-F238E27FC236}">
                <a16:creationId xmlns:a16="http://schemas.microsoft.com/office/drawing/2014/main" id="{6CD8792B-00A9-4DCC-9553-837A54F5145E}"/>
              </a:ext>
            </a:extLst>
          </p:cNvPr>
          <p:cNvSpPr>
            <a:spLocks noGrp="1"/>
          </p:cNvSpPr>
          <p:nvPr>
            <p:ph type="chart" sz="quarter" idx="17"/>
          </p:nvPr>
        </p:nvSpPr>
        <p:spPr>
          <a:xfrm>
            <a:off x="5062268" y="1652198"/>
            <a:ext cx="4572000" cy="1863207"/>
          </a:xfrm>
        </p:spPr>
        <p:txBody>
          <a:bodyPr>
            <a:normAutofit/>
          </a:bodyPr>
          <a:lstStyle>
            <a:lvl1pPr>
              <a:defRPr sz="1200"/>
            </a:lvl1pPr>
          </a:lstStyle>
          <a:p>
            <a:r>
              <a:rPr lang="en-US"/>
              <a:t>Click icon to add chart</a:t>
            </a:r>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271464" y="759455"/>
            <a:ext cx="9361484" cy="246221"/>
          </a:xfrm>
        </p:spPr>
        <p:txBody>
          <a:bodyPr>
            <a:spAutoFit/>
          </a:bodyPr>
          <a:lstStyle>
            <a:lvl1pPr marL="0" indent="0">
              <a:buNone/>
              <a:defRPr sz="1600">
                <a:solidFill>
                  <a:schemeClr val="tx2"/>
                </a:solidFill>
              </a:defRPr>
            </a:lvl1pPr>
            <a:lvl2pPr marL="135731" indent="0">
              <a:buNone/>
              <a:defRPr/>
            </a:lvl2pPr>
          </a:lstStyle>
          <a:p>
            <a:pPr lvl="0"/>
            <a:r>
              <a:rPr lang="en-US"/>
              <a:t>Click to edit Master text styles</a:t>
            </a:r>
          </a:p>
        </p:txBody>
      </p:sp>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271464" y="323217"/>
            <a:ext cx="9361484" cy="369332"/>
          </a:xfrm>
        </p:spPr>
        <p:txBody>
          <a:bodyPr>
            <a:spAutoFit/>
          </a:bodyPr>
          <a:lstStyle>
            <a:lvl1pPr>
              <a:defRPr sz="2400"/>
            </a:lvl1pPr>
          </a:lstStyle>
          <a:p>
            <a:r>
              <a:rPr lang="en-US"/>
              <a:t>Click to edit Master title style</a:t>
            </a:r>
            <a:endParaRPr lang="en-GB"/>
          </a:p>
        </p:txBody>
      </p:sp>
      <p:sp>
        <p:nvSpPr>
          <p:cNvPr id="19" name="Footer Placeholder 4">
            <a:extLst>
              <a:ext uri="{FF2B5EF4-FFF2-40B4-BE49-F238E27FC236}">
                <a16:creationId xmlns:a16="http://schemas.microsoft.com/office/drawing/2014/main" id="{2FDFDE7C-1ECA-4CD7-9416-5CA92B7ACA39}"/>
              </a:ext>
            </a:extLst>
          </p:cNvPr>
          <p:cNvSpPr>
            <a:spLocks noGrp="1"/>
          </p:cNvSpPr>
          <p:nvPr>
            <p:ph type="ftr" sz="quarter" idx="11"/>
            <p:custDataLst>
              <p:tags r:id="rId1"/>
            </p:custDataLst>
          </p:nvPr>
        </p:nvSpPr>
        <p:spPr>
          <a:xfrm>
            <a:off x="508207" y="6353517"/>
            <a:ext cx="7788071" cy="207009"/>
          </a:xfrm>
        </p:spPr>
        <p:txBody>
          <a:bodyPr/>
          <a:lstStyle>
            <a:lvl1pPr>
              <a:defRPr b="0"/>
            </a:lvl1pPr>
          </a:lstStyle>
          <a:p>
            <a:pPr>
              <a:defRPr/>
            </a:pPr>
            <a:endParaRPr lang="en-GB" dirty="0"/>
          </a:p>
        </p:txBody>
      </p:sp>
      <p:sp>
        <p:nvSpPr>
          <p:cNvPr id="20" name="Slide Number Placeholder 5">
            <a:extLst>
              <a:ext uri="{FF2B5EF4-FFF2-40B4-BE49-F238E27FC236}">
                <a16:creationId xmlns:a16="http://schemas.microsoft.com/office/drawing/2014/main" id="{099DA328-CD05-44CE-B72A-294DD4530565}"/>
              </a:ext>
            </a:extLst>
          </p:cNvPr>
          <p:cNvSpPr>
            <a:spLocks noGrp="1"/>
          </p:cNvSpPr>
          <p:nvPr>
            <p:ph type="sldNum" sz="quarter" idx="12"/>
          </p:nvPr>
        </p:nvSpPr>
        <p:spPr>
          <a:xfrm>
            <a:off x="44500" y="6353517"/>
            <a:ext cx="351394" cy="207009"/>
          </a:xfrm>
        </p:spPr>
        <p:txBody>
          <a:bodyPr/>
          <a:lstStyle/>
          <a:p>
            <a:fld id="{AC6BEB34-34B2-4616-8BAB-A7D30E9C9573}" type="slidenum">
              <a:rPr lang="en-GB" smtClean="0"/>
              <a:t>‹#›</a:t>
            </a:fld>
            <a:endParaRPr lang="en-GB"/>
          </a:p>
        </p:txBody>
      </p:sp>
      <p:sp>
        <p:nvSpPr>
          <p:cNvPr id="25" name="Text Placeholder 8">
            <a:extLst>
              <a:ext uri="{FF2B5EF4-FFF2-40B4-BE49-F238E27FC236}">
                <a16:creationId xmlns:a16="http://schemas.microsoft.com/office/drawing/2014/main" id="{6DDFEDFB-E753-4E1A-B552-94825358EF12}"/>
              </a:ext>
            </a:extLst>
          </p:cNvPr>
          <p:cNvSpPr>
            <a:spLocks noGrp="1"/>
          </p:cNvSpPr>
          <p:nvPr>
            <p:ph type="body" sz="quarter" idx="18"/>
          </p:nvPr>
        </p:nvSpPr>
        <p:spPr>
          <a:xfrm>
            <a:off x="271463" y="3636309"/>
            <a:ext cx="4572000" cy="184666"/>
          </a:xfrm>
          <a:noFill/>
        </p:spPr>
        <p:txBody>
          <a:bodyPr anchor="t" anchorCtr="0">
            <a:spAutoFit/>
          </a:bodyPr>
          <a:lstStyle>
            <a:lvl1pPr marL="0" indent="0" algn="l">
              <a:spcBef>
                <a:spcPts val="0"/>
              </a:spcBef>
              <a:buNone/>
              <a:defRPr sz="1200" b="1">
                <a:solidFill>
                  <a:schemeClr val="accent2"/>
                </a:solidFill>
              </a:defRPr>
            </a:lvl1pPr>
            <a:lvl2pPr marL="135731" indent="0">
              <a:buNone/>
              <a:defRPr/>
            </a:lvl2pPr>
          </a:lstStyle>
          <a:p>
            <a:pPr lvl="0"/>
            <a:r>
              <a:rPr lang="en-US"/>
              <a:t>Click to edit Master text styles</a:t>
            </a:r>
          </a:p>
        </p:txBody>
      </p:sp>
      <p:sp>
        <p:nvSpPr>
          <p:cNvPr id="26" name="Chart Placeholder 11">
            <a:extLst>
              <a:ext uri="{FF2B5EF4-FFF2-40B4-BE49-F238E27FC236}">
                <a16:creationId xmlns:a16="http://schemas.microsoft.com/office/drawing/2014/main" id="{EEF6855E-87AF-4EE0-AB7E-47770327CE18}"/>
              </a:ext>
            </a:extLst>
          </p:cNvPr>
          <p:cNvSpPr>
            <a:spLocks noGrp="1"/>
          </p:cNvSpPr>
          <p:nvPr>
            <p:ph type="chart" sz="quarter" idx="19"/>
          </p:nvPr>
        </p:nvSpPr>
        <p:spPr>
          <a:xfrm>
            <a:off x="271463" y="3907685"/>
            <a:ext cx="4572000" cy="1863207"/>
          </a:xfrm>
        </p:spPr>
        <p:txBody>
          <a:bodyPr>
            <a:normAutofit/>
          </a:bodyPr>
          <a:lstStyle>
            <a:lvl1pPr>
              <a:defRPr sz="1200"/>
            </a:lvl1pPr>
          </a:lstStyle>
          <a:p>
            <a:r>
              <a:rPr lang="en-US"/>
              <a:t>Click icon to add chart</a:t>
            </a:r>
            <a:endParaRPr lang="en-GB"/>
          </a:p>
        </p:txBody>
      </p:sp>
      <p:sp>
        <p:nvSpPr>
          <p:cNvPr id="27" name="Text Placeholder 8">
            <a:extLst>
              <a:ext uri="{FF2B5EF4-FFF2-40B4-BE49-F238E27FC236}">
                <a16:creationId xmlns:a16="http://schemas.microsoft.com/office/drawing/2014/main" id="{20DE9C1F-B6E5-4D2F-8E74-0AC9855063E3}"/>
              </a:ext>
            </a:extLst>
          </p:cNvPr>
          <p:cNvSpPr>
            <a:spLocks noGrp="1"/>
          </p:cNvSpPr>
          <p:nvPr>
            <p:ph type="body" sz="quarter" idx="20"/>
          </p:nvPr>
        </p:nvSpPr>
        <p:spPr>
          <a:xfrm>
            <a:off x="5062268" y="3636309"/>
            <a:ext cx="4572000" cy="184666"/>
          </a:xfrm>
          <a:noFill/>
        </p:spPr>
        <p:txBody>
          <a:bodyPr anchor="t" anchorCtr="0">
            <a:spAutoFit/>
          </a:bodyPr>
          <a:lstStyle>
            <a:lvl1pPr marL="0" indent="0" algn="l">
              <a:spcBef>
                <a:spcPts val="0"/>
              </a:spcBef>
              <a:buNone/>
              <a:defRPr sz="1200" b="1">
                <a:solidFill>
                  <a:schemeClr val="accent2"/>
                </a:solidFill>
              </a:defRPr>
            </a:lvl1pPr>
            <a:lvl2pPr marL="135731" indent="0">
              <a:buNone/>
              <a:defRPr/>
            </a:lvl2pPr>
          </a:lstStyle>
          <a:p>
            <a:pPr lvl="0"/>
            <a:r>
              <a:rPr lang="en-US"/>
              <a:t>Click to edit Master text styles</a:t>
            </a:r>
          </a:p>
        </p:txBody>
      </p:sp>
      <p:sp>
        <p:nvSpPr>
          <p:cNvPr id="28" name="Chart Placeholder 11">
            <a:extLst>
              <a:ext uri="{FF2B5EF4-FFF2-40B4-BE49-F238E27FC236}">
                <a16:creationId xmlns:a16="http://schemas.microsoft.com/office/drawing/2014/main" id="{7B70FDB1-5049-4452-B1A6-1C2613734056}"/>
              </a:ext>
            </a:extLst>
          </p:cNvPr>
          <p:cNvSpPr>
            <a:spLocks noGrp="1"/>
          </p:cNvSpPr>
          <p:nvPr>
            <p:ph type="chart" sz="quarter" idx="21"/>
          </p:nvPr>
        </p:nvSpPr>
        <p:spPr>
          <a:xfrm>
            <a:off x="5062268" y="3907685"/>
            <a:ext cx="4572000" cy="1863207"/>
          </a:xfrm>
        </p:spPr>
        <p:txBody>
          <a:bodyPr>
            <a:normAutofit/>
          </a:bodyPr>
          <a:lstStyle>
            <a:lvl1pPr>
              <a:defRPr sz="1200"/>
            </a:lvl1pPr>
          </a:lstStyle>
          <a:p>
            <a:r>
              <a:rPr lang="en-US"/>
              <a:t>Click icon to add chart</a:t>
            </a:r>
            <a:endParaRPr lang="en-GB"/>
          </a:p>
        </p:txBody>
      </p:sp>
      <p:sp>
        <p:nvSpPr>
          <p:cNvPr id="29" name="Text Placeholder 11">
            <a:extLst>
              <a:ext uri="{FF2B5EF4-FFF2-40B4-BE49-F238E27FC236}">
                <a16:creationId xmlns:a16="http://schemas.microsoft.com/office/drawing/2014/main" id="{9A364AD9-095E-43C6-8331-576CE210ACD3}"/>
              </a:ext>
            </a:extLst>
          </p:cNvPr>
          <p:cNvSpPr>
            <a:spLocks noGrp="1"/>
          </p:cNvSpPr>
          <p:nvPr>
            <p:ph type="body" sz="quarter" idx="22" hasCustomPrompt="1"/>
          </p:nvPr>
        </p:nvSpPr>
        <p:spPr>
          <a:xfrm rot="16200000">
            <a:off x="9527991" y="6258242"/>
            <a:ext cx="495705" cy="123111"/>
          </a:xfrm>
        </p:spPr>
        <p:txBody>
          <a:bodyPr wrap="square" anchor="ctr">
            <a:spAutoFit/>
          </a:bodyPr>
          <a:lstStyle>
            <a:lvl1pPr marL="0" indent="0" algn="l">
              <a:buNone/>
              <a:defRPr sz="800">
                <a:solidFill>
                  <a:schemeClr val="accent6">
                    <a:lumMod val="40000"/>
                    <a:lumOff val="60000"/>
                  </a:schemeClr>
                </a:solidFill>
              </a:defRPr>
            </a:lvl1pPr>
          </a:lstStyle>
          <a:p>
            <a:pPr lvl="0"/>
            <a:r>
              <a:rPr lang="en-US"/>
              <a:t>Seismic ID</a:t>
            </a:r>
          </a:p>
        </p:txBody>
      </p:sp>
    </p:spTree>
    <p:extLst>
      <p:ext uri="{BB962C8B-B14F-4D97-AF65-F5344CB8AC3E}">
        <p14:creationId xmlns:p14="http://schemas.microsoft.com/office/powerpoint/2010/main" val="15471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x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271462" y="324002"/>
            <a:ext cx="9361487" cy="369332"/>
          </a:xfrm>
        </p:spPr>
        <p:txBody>
          <a:bodyPr wrap="square">
            <a:spAutoFit/>
          </a:bodyPr>
          <a:lstStyle/>
          <a:p>
            <a:r>
              <a:rPr lang="en-US"/>
              <a:t>Click to edit Master title style</a:t>
            </a:r>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271462" y="760239"/>
            <a:ext cx="9361487" cy="246221"/>
          </a:xfrm>
        </p:spPr>
        <p:txBody>
          <a:bodyPr wrap="square">
            <a:spAutoFit/>
          </a:bodyPr>
          <a:lstStyle>
            <a:lvl1pPr marL="0" indent="0">
              <a:buNone/>
              <a:defRPr sz="1600">
                <a:solidFill>
                  <a:schemeClr val="tx2"/>
                </a:solidFill>
              </a:defRPr>
            </a:lvl1pPr>
            <a:lvl2pPr marL="135731" indent="0">
              <a:buNone/>
              <a:defRPr/>
            </a:lvl2pPr>
          </a:lstStyle>
          <a:p>
            <a:pPr lvl="0"/>
            <a:r>
              <a:rPr lang="en-US"/>
              <a:t>Click to edit Master text styles</a:t>
            </a:r>
          </a:p>
        </p:txBody>
      </p:sp>
      <p:sp>
        <p:nvSpPr>
          <p:cNvPr id="26" name="Text Placeholder 22">
            <a:extLst>
              <a:ext uri="{FF2B5EF4-FFF2-40B4-BE49-F238E27FC236}">
                <a16:creationId xmlns:a16="http://schemas.microsoft.com/office/drawing/2014/main" id="{EBBF3296-E8F0-4EAF-AB7C-60E006A2698E}"/>
              </a:ext>
            </a:extLst>
          </p:cNvPr>
          <p:cNvSpPr>
            <a:spLocks noGrp="1"/>
          </p:cNvSpPr>
          <p:nvPr>
            <p:ph type="body" sz="quarter" idx="21" hasCustomPrompt="1"/>
          </p:nvPr>
        </p:nvSpPr>
        <p:spPr>
          <a:xfrm>
            <a:off x="5030547" y="1380287"/>
            <a:ext cx="4602696" cy="2124000"/>
          </a:xfrm>
          <a:solidFill>
            <a:schemeClr val="bg1">
              <a:lumMod val="95000"/>
            </a:schemeClr>
          </a:solidFill>
        </p:spPr>
        <p:txBody>
          <a:bodyPr lIns="252000" tIns="180000" rIns="252000" bIns="36000"/>
          <a:lstStyle>
            <a:lvl1pPr marL="0" indent="0">
              <a:buNone/>
              <a:defRPr sz="2250" b="1">
                <a:solidFill>
                  <a:schemeClr val="accent2"/>
                </a:solidFill>
              </a:defRPr>
            </a:lvl1pPr>
            <a:lvl2pPr marL="0" indent="0">
              <a:buNone/>
              <a:defRPr sz="1200" b="1">
                <a:solidFill>
                  <a:schemeClr val="accent2"/>
                </a:solidFill>
              </a:defRPr>
            </a:lvl2pPr>
            <a:lvl3pPr marL="0" indent="0">
              <a:spcBef>
                <a:spcPts val="0"/>
              </a:spcBef>
              <a:buNone/>
              <a:defRPr sz="1000"/>
            </a:lvl3pPr>
            <a:lvl4pPr marL="135731" indent="-135731">
              <a:spcBef>
                <a:spcPts val="0"/>
              </a:spcBef>
              <a:defRPr sz="1000"/>
            </a:lvl4pPr>
            <a:lvl5pPr>
              <a:defRPr sz="750"/>
            </a:lvl5pPr>
          </a:lstStyle>
          <a:p>
            <a:pPr lvl="0"/>
            <a:r>
              <a:rPr lang="en-US"/>
              <a:t>#</a:t>
            </a:r>
          </a:p>
          <a:p>
            <a:pPr lvl="1"/>
            <a:r>
              <a:rPr lang="en-US"/>
              <a:t>Second level</a:t>
            </a:r>
          </a:p>
          <a:p>
            <a:pPr lvl="2"/>
            <a:r>
              <a:rPr lang="en-US"/>
              <a:t>Third level</a:t>
            </a:r>
          </a:p>
          <a:p>
            <a:pPr lvl="3"/>
            <a:r>
              <a:rPr lang="en-US"/>
              <a:t>Fourth level</a:t>
            </a:r>
          </a:p>
        </p:txBody>
      </p:sp>
      <p:sp>
        <p:nvSpPr>
          <p:cNvPr id="27" name="Text Placeholder 22">
            <a:extLst>
              <a:ext uri="{FF2B5EF4-FFF2-40B4-BE49-F238E27FC236}">
                <a16:creationId xmlns:a16="http://schemas.microsoft.com/office/drawing/2014/main" id="{B0645396-736E-4B9B-8DAC-C9A8674F5ACE}"/>
              </a:ext>
            </a:extLst>
          </p:cNvPr>
          <p:cNvSpPr>
            <a:spLocks noGrp="1"/>
          </p:cNvSpPr>
          <p:nvPr>
            <p:ph type="body" sz="quarter" idx="22" hasCustomPrompt="1"/>
          </p:nvPr>
        </p:nvSpPr>
        <p:spPr>
          <a:xfrm>
            <a:off x="5030547" y="3642143"/>
            <a:ext cx="4602696" cy="2124000"/>
          </a:xfrm>
          <a:solidFill>
            <a:schemeClr val="bg1">
              <a:lumMod val="95000"/>
            </a:schemeClr>
          </a:solidFill>
        </p:spPr>
        <p:txBody>
          <a:bodyPr lIns="252000" tIns="180000" rIns="252000" bIns="36000"/>
          <a:lstStyle>
            <a:lvl1pPr marL="0" indent="0">
              <a:buNone/>
              <a:defRPr sz="2250" b="1">
                <a:solidFill>
                  <a:schemeClr val="accent2"/>
                </a:solidFill>
              </a:defRPr>
            </a:lvl1pPr>
            <a:lvl2pPr marL="0" indent="0">
              <a:buNone/>
              <a:defRPr sz="1050" b="1">
                <a:solidFill>
                  <a:schemeClr val="accent2"/>
                </a:solidFill>
              </a:defRPr>
            </a:lvl2pPr>
            <a:lvl3pPr marL="0" indent="0">
              <a:spcBef>
                <a:spcPts val="0"/>
              </a:spcBef>
              <a:buNone/>
              <a:defRPr sz="1000"/>
            </a:lvl3pPr>
            <a:lvl4pPr marL="135731" indent="-135731">
              <a:spcBef>
                <a:spcPts val="0"/>
              </a:spcBef>
              <a:defRPr sz="1000"/>
            </a:lvl4pPr>
            <a:lvl5pPr>
              <a:defRPr sz="750"/>
            </a:lvl5pPr>
          </a:lstStyle>
          <a:p>
            <a:pPr lvl="0"/>
            <a:r>
              <a:rPr lang="en-US"/>
              <a:t>#</a:t>
            </a:r>
          </a:p>
          <a:p>
            <a:pPr lvl="1"/>
            <a:r>
              <a:rPr lang="en-US"/>
              <a:t>Second level</a:t>
            </a:r>
          </a:p>
          <a:p>
            <a:pPr lvl="2"/>
            <a:r>
              <a:rPr lang="en-US"/>
              <a:t>Third level</a:t>
            </a:r>
          </a:p>
          <a:p>
            <a:pPr lvl="3"/>
            <a:r>
              <a:rPr lang="en-US"/>
              <a:t>Fourth level</a:t>
            </a:r>
          </a:p>
        </p:txBody>
      </p:sp>
      <p:sp>
        <p:nvSpPr>
          <p:cNvPr id="30" name="Text Placeholder 22">
            <a:extLst>
              <a:ext uri="{FF2B5EF4-FFF2-40B4-BE49-F238E27FC236}">
                <a16:creationId xmlns:a16="http://schemas.microsoft.com/office/drawing/2014/main" id="{FE796B4E-06A9-41C5-9AB2-2C927A9ED616}"/>
              </a:ext>
            </a:extLst>
          </p:cNvPr>
          <p:cNvSpPr>
            <a:spLocks noGrp="1"/>
          </p:cNvSpPr>
          <p:nvPr>
            <p:ph type="body" sz="quarter" idx="23" hasCustomPrompt="1"/>
          </p:nvPr>
        </p:nvSpPr>
        <p:spPr>
          <a:xfrm>
            <a:off x="271463" y="1380287"/>
            <a:ext cx="4602696" cy="2124000"/>
          </a:xfrm>
          <a:solidFill>
            <a:schemeClr val="accent2"/>
          </a:solidFill>
        </p:spPr>
        <p:txBody>
          <a:bodyPr lIns="252000" tIns="180000" rIns="252000" bIns="36000"/>
          <a:lstStyle>
            <a:lvl1pPr marL="0" indent="0">
              <a:buNone/>
              <a:defRPr sz="2250" b="1">
                <a:solidFill>
                  <a:schemeClr val="bg1"/>
                </a:solidFill>
              </a:defRPr>
            </a:lvl1pPr>
            <a:lvl2pPr marL="0" indent="0">
              <a:buNone/>
              <a:defRPr sz="1400" b="1">
                <a:solidFill>
                  <a:schemeClr val="bg1"/>
                </a:solidFill>
              </a:defRPr>
            </a:lvl2pPr>
            <a:lvl3pPr marL="0" indent="0">
              <a:spcBef>
                <a:spcPts val="0"/>
              </a:spcBef>
              <a:buNone/>
              <a:defRPr sz="1000">
                <a:solidFill>
                  <a:schemeClr val="bg1"/>
                </a:solidFill>
              </a:defRPr>
            </a:lvl3pPr>
            <a:lvl4pPr marL="135731" indent="-135731">
              <a:spcBef>
                <a:spcPts val="0"/>
              </a:spcBef>
              <a:defRPr sz="1000">
                <a:solidFill>
                  <a:schemeClr val="bg1"/>
                </a:solidFill>
              </a:defRPr>
            </a:lvl4pPr>
            <a:lvl5pPr>
              <a:defRPr sz="750"/>
            </a:lvl5pPr>
          </a:lstStyle>
          <a:p>
            <a:pPr lvl="0"/>
            <a:r>
              <a:rPr lang="en-US"/>
              <a:t>#</a:t>
            </a:r>
          </a:p>
          <a:p>
            <a:pPr lvl="1"/>
            <a:r>
              <a:rPr lang="en-US"/>
              <a:t>Second level</a:t>
            </a:r>
          </a:p>
          <a:p>
            <a:pPr lvl="2"/>
            <a:r>
              <a:rPr lang="en-US"/>
              <a:t>Third level</a:t>
            </a:r>
          </a:p>
          <a:p>
            <a:pPr lvl="3"/>
            <a:r>
              <a:rPr lang="en-US"/>
              <a:t>Fourth level</a:t>
            </a:r>
          </a:p>
        </p:txBody>
      </p:sp>
      <p:sp>
        <p:nvSpPr>
          <p:cNvPr id="31" name="Text Placeholder 22">
            <a:extLst>
              <a:ext uri="{FF2B5EF4-FFF2-40B4-BE49-F238E27FC236}">
                <a16:creationId xmlns:a16="http://schemas.microsoft.com/office/drawing/2014/main" id="{B01C9263-3497-4824-B100-4469F77B1834}"/>
              </a:ext>
            </a:extLst>
          </p:cNvPr>
          <p:cNvSpPr>
            <a:spLocks noGrp="1"/>
          </p:cNvSpPr>
          <p:nvPr>
            <p:ph type="body" sz="quarter" idx="24" hasCustomPrompt="1"/>
          </p:nvPr>
        </p:nvSpPr>
        <p:spPr>
          <a:xfrm>
            <a:off x="271463" y="3642143"/>
            <a:ext cx="4602696" cy="2124000"/>
          </a:xfrm>
          <a:solidFill>
            <a:schemeClr val="bg1">
              <a:lumMod val="95000"/>
            </a:schemeClr>
          </a:solidFill>
        </p:spPr>
        <p:txBody>
          <a:bodyPr lIns="252000" tIns="180000" rIns="252000" bIns="36000"/>
          <a:lstStyle>
            <a:lvl1pPr marL="0" indent="0">
              <a:buNone/>
              <a:defRPr sz="2250" b="1">
                <a:solidFill>
                  <a:schemeClr val="accent2"/>
                </a:solidFill>
              </a:defRPr>
            </a:lvl1pPr>
            <a:lvl2pPr marL="0" indent="0">
              <a:buNone/>
              <a:defRPr sz="1200" b="1">
                <a:solidFill>
                  <a:schemeClr val="accent2"/>
                </a:solidFill>
              </a:defRPr>
            </a:lvl2pPr>
            <a:lvl3pPr marL="0" indent="0">
              <a:spcBef>
                <a:spcPts val="0"/>
              </a:spcBef>
              <a:buNone/>
              <a:defRPr sz="1000"/>
            </a:lvl3pPr>
            <a:lvl4pPr marL="135731" indent="-135731">
              <a:spcBef>
                <a:spcPts val="0"/>
              </a:spcBef>
              <a:defRPr sz="1000"/>
            </a:lvl4pPr>
            <a:lvl5pPr>
              <a:defRPr sz="750"/>
            </a:lvl5pPr>
          </a:lstStyle>
          <a:p>
            <a:pPr lvl="0"/>
            <a:r>
              <a:rPr lang="en-US"/>
              <a:t>#</a:t>
            </a:r>
          </a:p>
          <a:p>
            <a:pPr lvl="1"/>
            <a:r>
              <a:rPr lang="en-US"/>
              <a:t>Second level</a:t>
            </a:r>
          </a:p>
          <a:p>
            <a:pPr lvl="2"/>
            <a:r>
              <a:rPr lang="en-US"/>
              <a:t>Third level</a:t>
            </a:r>
          </a:p>
          <a:p>
            <a:pPr lvl="3"/>
            <a:r>
              <a:rPr lang="en-US"/>
              <a:t>Fourth level</a:t>
            </a:r>
          </a:p>
        </p:txBody>
      </p:sp>
      <p:sp>
        <p:nvSpPr>
          <p:cNvPr id="12" name="Footer Placeholder 4">
            <a:extLst>
              <a:ext uri="{FF2B5EF4-FFF2-40B4-BE49-F238E27FC236}">
                <a16:creationId xmlns:a16="http://schemas.microsoft.com/office/drawing/2014/main" id="{79D5A5DE-2637-4ADA-B9BB-BA58897135FF}"/>
              </a:ext>
            </a:extLst>
          </p:cNvPr>
          <p:cNvSpPr>
            <a:spLocks noGrp="1"/>
          </p:cNvSpPr>
          <p:nvPr>
            <p:ph type="ftr" sz="quarter" idx="11"/>
            <p:custDataLst>
              <p:tags r:id="rId1"/>
            </p:custDataLst>
          </p:nvPr>
        </p:nvSpPr>
        <p:spPr>
          <a:xfrm>
            <a:off x="508207" y="6353517"/>
            <a:ext cx="7788071" cy="207009"/>
          </a:xfrm>
        </p:spPr>
        <p:txBody>
          <a:bodyPr/>
          <a:lstStyle>
            <a:lvl1pPr>
              <a:defRPr b="0"/>
            </a:lvl1pPr>
          </a:lstStyle>
          <a:p>
            <a:pPr>
              <a:defRPr/>
            </a:pPr>
            <a:endParaRPr lang="en-GB" dirty="0"/>
          </a:p>
        </p:txBody>
      </p:sp>
      <p:sp>
        <p:nvSpPr>
          <p:cNvPr id="13" name="Slide Number Placeholder 5">
            <a:extLst>
              <a:ext uri="{FF2B5EF4-FFF2-40B4-BE49-F238E27FC236}">
                <a16:creationId xmlns:a16="http://schemas.microsoft.com/office/drawing/2014/main" id="{C98EC348-D71F-4FFB-AC0B-8C3AF303ED3C}"/>
              </a:ext>
            </a:extLst>
          </p:cNvPr>
          <p:cNvSpPr>
            <a:spLocks noGrp="1"/>
          </p:cNvSpPr>
          <p:nvPr>
            <p:ph type="sldNum" sz="quarter" idx="12"/>
          </p:nvPr>
        </p:nvSpPr>
        <p:spPr>
          <a:xfrm>
            <a:off x="44500" y="6353517"/>
            <a:ext cx="351394" cy="207009"/>
          </a:xfrm>
        </p:spPr>
        <p:txBody>
          <a:bodyPr/>
          <a:lstStyle/>
          <a:p>
            <a:fld id="{AC6BEB34-34B2-4616-8BAB-A7D30E9C9573}" type="slidenum">
              <a:rPr lang="en-GB" smtClean="0"/>
              <a:t>‹#›</a:t>
            </a:fld>
            <a:endParaRPr lang="en-GB"/>
          </a:p>
        </p:txBody>
      </p:sp>
      <p:sp>
        <p:nvSpPr>
          <p:cNvPr id="14" name="Text Placeholder 11">
            <a:extLst>
              <a:ext uri="{FF2B5EF4-FFF2-40B4-BE49-F238E27FC236}">
                <a16:creationId xmlns:a16="http://schemas.microsoft.com/office/drawing/2014/main" id="{B01F9289-AF41-49F8-8D2C-4E356915CE0D}"/>
              </a:ext>
            </a:extLst>
          </p:cNvPr>
          <p:cNvSpPr>
            <a:spLocks noGrp="1"/>
          </p:cNvSpPr>
          <p:nvPr>
            <p:ph type="body" sz="quarter" idx="25" hasCustomPrompt="1"/>
          </p:nvPr>
        </p:nvSpPr>
        <p:spPr>
          <a:xfrm rot="16200000">
            <a:off x="9527991" y="6258242"/>
            <a:ext cx="495705" cy="123111"/>
          </a:xfrm>
        </p:spPr>
        <p:txBody>
          <a:bodyPr wrap="square" anchor="ctr">
            <a:spAutoFit/>
          </a:bodyPr>
          <a:lstStyle>
            <a:lvl1pPr marL="0" indent="0" algn="l">
              <a:buNone/>
              <a:defRPr sz="800">
                <a:solidFill>
                  <a:schemeClr val="accent6">
                    <a:lumMod val="40000"/>
                    <a:lumOff val="60000"/>
                  </a:schemeClr>
                </a:solidFill>
              </a:defRPr>
            </a:lvl1pPr>
          </a:lstStyle>
          <a:p>
            <a:pPr lvl="0"/>
            <a:r>
              <a:rPr lang="en-US"/>
              <a:t>Seismic ID</a:t>
            </a:r>
          </a:p>
        </p:txBody>
      </p:sp>
    </p:spTree>
    <p:extLst>
      <p:ext uri="{BB962C8B-B14F-4D97-AF65-F5344CB8AC3E}">
        <p14:creationId xmlns:p14="http://schemas.microsoft.com/office/powerpoint/2010/main" val="145865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x Statist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271465" y="324002"/>
            <a:ext cx="9361483" cy="369332"/>
          </a:xfrm>
        </p:spPr>
        <p:txBody>
          <a:bodyPr>
            <a:spAutoFit/>
          </a:bodyPr>
          <a:lstStyle/>
          <a:p>
            <a:r>
              <a:rPr lang="en-US"/>
              <a:t>Click to edit Master title style</a:t>
            </a:r>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271465" y="760239"/>
            <a:ext cx="9361483" cy="246221"/>
          </a:xfrm>
        </p:spPr>
        <p:txBody>
          <a:bodyPr>
            <a:spAutoFit/>
          </a:bodyPr>
          <a:lstStyle>
            <a:lvl1pPr marL="0" indent="0">
              <a:buNone/>
              <a:defRPr sz="1600">
                <a:solidFill>
                  <a:schemeClr val="tx2"/>
                </a:solidFill>
              </a:defRPr>
            </a:lvl1pPr>
            <a:lvl2pPr marL="135731" indent="0">
              <a:buNone/>
              <a:defRPr/>
            </a:lvl2pPr>
          </a:lstStyle>
          <a:p>
            <a:pPr lvl="0"/>
            <a:r>
              <a:rPr lang="en-US"/>
              <a:t>Click to edit Master text styles</a:t>
            </a:r>
          </a:p>
        </p:txBody>
      </p:sp>
      <p:sp>
        <p:nvSpPr>
          <p:cNvPr id="31" name="Text Placeholder 22">
            <a:extLst>
              <a:ext uri="{FF2B5EF4-FFF2-40B4-BE49-F238E27FC236}">
                <a16:creationId xmlns:a16="http://schemas.microsoft.com/office/drawing/2014/main" id="{B01C9263-3497-4824-B100-4469F77B1834}"/>
              </a:ext>
            </a:extLst>
          </p:cNvPr>
          <p:cNvSpPr>
            <a:spLocks noGrp="1"/>
          </p:cNvSpPr>
          <p:nvPr>
            <p:ph type="body" sz="quarter" idx="24" hasCustomPrompt="1"/>
          </p:nvPr>
        </p:nvSpPr>
        <p:spPr>
          <a:xfrm>
            <a:off x="271463" y="3642143"/>
            <a:ext cx="4595812" cy="2127371"/>
          </a:xfrm>
          <a:noFill/>
        </p:spPr>
        <p:txBody>
          <a:bodyPr lIns="0" tIns="0" rIns="0" bIns="0"/>
          <a:lstStyle>
            <a:lvl1pPr marL="0" indent="0">
              <a:spcBef>
                <a:spcPts val="0"/>
              </a:spcBef>
              <a:spcAft>
                <a:spcPts val="450"/>
              </a:spcAft>
              <a:buNone/>
              <a:defRPr sz="4875" b="1">
                <a:solidFill>
                  <a:schemeClr val="accent2"/>
                </a:solidFill>
              </a:defRPr>
            </a:lvl1pPr>
            <a:lvl2pPr marL="0" indent="0">
              <a:spcBef>
                <a:spcPts val="0"/>
              </a:spcBef>
              <a:buNone/>
              <a:defRPr sz="1200" b="1">
                <a:solidFill>
                  <a:schemeClr val="tx1"/>
                </a:solidFill>
              </a:defRPr>
            </a:lvl2pPr>
            <a:lvl3pPr marL="0" indent="0">
              <a:spcBef>
                <a:spcPts val="0"/>
              </a:spcBef>
              <a:buNone/>
              <a:defRPr sz="1050">
                <a:solidFill>
                  <a:schemeClr val="tx1"/>
                </a:solidFill>
              </a:defRPr>
            </a:lvl3pPr>
            <a:lvl4pPr marL="135731" indent="-135731">
              <a:spcBef>
                <a:spcPts val="0"/>
              </a:spcBef>
              <a:defRPr sz="1050">
                <a:solidFill>
                  <a:schemeClr val="tx1"/>
                </a:solidFill>
              </a:defRPr>
            </a:lvl4pPr>
            <a:lvl5pPr>
              <a:defRPr sz="75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2" name="Text Placeholder 22">
            <a:extLst>
              <a:ext uri="{FF2B5EF4-FFF2-40B4-BE49-F238E27FC236}">
                <a16:creationId xmlns:a16="http://schemas.microsoft.com/office/drawing/2014/main" id="{1C2B2B36-092A-4A2B-8611-FB062FD57838}"/>
              </a:ext>
            </a:extLst>
          </p:cNvPr>
          <p:cNvSpPr>
            <a:spLocks noGrp="1"/>
          </p:cNvSpPr>
          <p:nvPr>
            <p:ph type="body" sz="quarter" idx="25" hasCustomPrompt="1"/>
          </p:nvPr>
        </p:nvSpPr>
        <p:spPr>
          <a:xfrm>
            <a:off x="271463" y="1380287"/>
            <a:ext cx="4595812" cy="2127371"/>
          </a:xfrm>
          <a:noFill/>
        </p:spPr>
        <p:txBody>
          <a:bodyPr lIns="0" tIns="0" rIns="0" bIns="0"/>
          <a:lstStyle>
            <a:lvl1pPr marL="0" indent="0">
              <a:spcBef>
                <a:spcPts val="0"/>
              </a:spcBef>
              <a:spcAft>
                <a:spcPts val="450"/>
              </a:spcAft>
              <a:buNone/>
              <a:defRPr sz="4875" b="1">
                <a:solidFill>
                  <a:schemeClr val="accent1"/>
                </a:solidFill>
              </a:defRPr>
            </a:lvl1pPr>
            <a:lvl2pPr marL="0" indent="0">
              <a:spcBef>
                <a:spcPts val="0"/>
              </a:spcBef>
              <a:buNone/>
              <a:defRPr sz="1200" b="1">
                <a:solidFill>
                  <a:schemeClr val="tx1"/>
                </a:solidFill>
              </a:defRPr>
            </a:lvl2pPr>
            <a:lvl3pPr marL="0" indent="0">
              <a:spcBef>
                <a:spcPts val="0"/>
              </a:spcBef>
              <a:buNone/>
              <a:defRPr sz="1050">
                <a:solidFill>
                  <a:schemeClr val="tx1"/>
                </a:solidFill>
              </a:defRPr>
            </a:lvl3pPr>
            <a:lvl4pPr marL="135731" indent="-135731">
              <a:spcBef>
                <a:spcPts val="0"/>
              </a:spcBef>
              <a:defRPr sz="1050">
                <a:solidFill>
                  <a:schemeClr val="tx1"/>
                </a:solidFill>
              </a:defRPr>
            </a:lvl4pPr>
            <a:lvl5pPr>
              <a:defRPr sz="75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3" name="Text Placeholder 22">
            <a:extLst>
              <a:ext uri="{FF2B5EF4-FFF2-40B4-BE49-F238E27FC236}">
                <a16:creationId xmlns:a16="http://schemas.microsoft.com/office/drawing/2014/main" id="{1C8A298C-3E2F-40E1-907B-C021647CF5E3}"/>
              </a:ext>
            </a:extLst>
          </p:cNvPr>
          <p:cNvSpPr>
            <a:spLocks noGrp="1"/>
          </p:cNvSpPr>
          <p:nvPr>
            <p:ph type="body" sz="quarter" idx="26" hasCustomPrompt="1"/>
          </p:nvPr>
        </p:nvSpPr>
        <p:spPr>
          <a:xfrm>
            <a:off x="5038725" y="3642143"/>
            <a:ext cx="4595812" cy="2127371"/>
          </a:xfrm>
          <a:noFill/>
        </p:spPr>
        <p:txBody>
          <a:bodyPr lIns="0" tIns="0" rIns="0" bIns="0"/>
          <a:lstStyle>
            <a:lvl1pPr marL="0" indent="0">
              <a:spcBef>
                <a:spcPts val="0"/>
              </a:spcBef>
              <a:spcAft>
                <a:spcPts val="450"/>
              </a:spcAft>
              <a:buNone/>
              <a:defRPr sz="4875" b="1">
                <a:solidFill>
                  <a:schemeClr val="accent1"/>
                </a:solidFill>
              </a:defRPr>
            </a:lvl1pPr>
            <a:lvl2pPr marL="0" indent="0">
              <a:spcBef>
                <a:spcPts val="0"/>
              </a:spcBef>
              <a:buNone/>
              <a:defRPr sz="1200" b="1">
                <a:solidFill>
                  <a:schemeClr val="tx1"/>
                </a:solidFill>
              </a:defRPr>
            </a:lvl2pPr>
            <a:lvl3pPr marL="0" indent="0">
              <a:spcBef>
                <a:spcPts val="0"/>
              </a:spcBef>
              <a:buNone/>
              <a:defRPr sz="1050">
                <a:solidFill>
                  <a:schemeClr val="tx1"/>
                </a:solidFill>
              </a:defRPr>
            </a:lvl3pPr>
            <a:lvl4pPr marL="135731" indent="-135731">
              <a:spcBef>
                <a:spcPts val="0"/>
              </a:spcBef>
              <a:defRPr sz="1050">
                <a:solidFill>
                  <a:schemeClr val="tx1"/>
                </a:solidFill>
              </a:defRPr>
            </a:lvl4pPr>
            <a:lvl5pPr>
              <a:defRPr sz="750"/>
            </a:lvl5pPr>
          </a:lstStyle>
          <a:p>
            <a:pPr lvl="0"/>
            <a:r>
              <a:rPr lang="en-US"/>
              <a:t>#</a:t>
            </a:r>
          </a:p>
          <a:p>
            <a:pPr lvl="1"/>
            <a:r>
              <a:rPr lang="en-US"/>
              <a:t>Second level</a:t>
            </a:r>
          </a:p>
          <a:p>
            <a:pPr lvl="2"/>
            <a:r>
              <a:rPr lang="en-US"/>
              <a:t>Third level</a:t>
            </a:r>
          </a:p>
          <a:p>
            <a:pPr lvl="3"/>
            <a:r>
              <a:rPr lang="en-US"/>
              <a:t>Fourth level</a:t>
            </a:r>
          </a:p>
        </p:txBody>
      </p:sp>
      <p:sp>
        <p:nvSpPr>
          <p:cNvPr id="14" name="Text Placeholder 22">
            <a:extLst>
              <a:ext uri="{FF2B5EF4-FFF2-40B4-BE49-F238E27FC236}">
                <a16:creationId xmlns:a16="http://schemas.microsoft.com/office/drawing/2014/main" id="{B50062BF-91AF-416C-9AC6-889BC13E0448}"/>
              </a:ext>
            </a:extLst>
          </p:cNvPr>
          <p:cNvSpPr>
            <a:spLocks noGrp="1"/>
          </p:cNvSpPr>
          <p:nvPr>
            <p:ph type="body" sz="quarter" idx="27" hasCustomPrompt="1"/>
          </p:nvPr>
        </p:nvSpPr>
        <p:spPr>
          <a:xfrm>
            <a:off x="5038725" y="1380287"/>
            <a:ext cx="4595812" cy="2127371"/>
          </a:xfrm>
          <a:noFill/>
        </p:spPr>
        <p:txBody>
          <a:bodyPr lIns="0" tIns="0" rIns="0" bIns="0"/>
          <a:lstStyle>
            <a:lvl1pPr marL="0" indent="0">
              <a:spcBef>
                <a:spcPts val="0"/>
              </a:spcBef>
              <a:spcAft>
                <a:spcPts val="450"/>
              </a:spcAft>
              <a:buNone/>
              <a:defRPr sz="4875" b="1">
                <a:solidFill>
                  <a:schemeClr val="accent2"/>
                </a:solidFill>
              </a:defRPr>
            </a:lvl1pPr>
            <a:lvl2pPr marL="0" indent="0">
              <a:spcBef>
                <a:spcPts val="0"/>
              </a:spcBef>
              <a:buNone/>
              <a:defRPr sz="1200" b="1">
                <a:solidFill>
                  <a:schemeClr val="tx1"/>
                </a:solidFill>
              </a:defRPr>
            </a:lvl2pPr>
            <a:lvl3pPr marL="0" indent="0">
              <a:spcBef>
                <a:spcPts val="0"/>
              </a:spcBef>
              <a:buNone/>
              <a:defRPr sz="1050">
                <a:solidFill>
                  <a:schemeClr val="tx1"/>
                </a:solidFill>
              </a:defRPr>
            </a:lvl3pPr>
            <a:lvl4pPr marL="135731" indent="-135731">
              <a:spcBef>
                <a:spcPts val="0"/>
              </a:spcBef>
              <a:defRPr sz="1050">
                <a:solidFill>
                  <a:schemeClr val="tx1"/>
                </a:solidFill>
              </a:defRPr>
            </a:lvl4pPr>
            <a:lvl5pPr>
              <a:defRPr sz="750"/>
            </a:lvl5pPr>
          </a:lstStyle>
          <a:p>
            <a:pPr lvl="0"/>
            <a:r>
              <a:rPr lang="en-US"/>
              <a:t>#</a:t>
            </a:r>
          </a:p>
          <a:p>
            <a:pPr lvl="1"/>
            <a:r>
              <a:rPr lang="en-US"/>
              <a:t>Second level</a:t>
            </a:r>
          </a:p>
          <a:p>
            <a:pPr lvl="2"/>
            <a:r>
              <a:rPr lang="en-US"/>
              <a:t>Third level</a:t>
            </a:r>
          </a:p>
          <a:p>
            <a:pPr lvl="3"/>
            <a:r>
              <a:rPr lang="en-US"/>
              <a:t>Fourth level</a:t>
            </a:r>
          </a:p>
        </p:txBody>
      </p:sp>
      <p:sp>
        <p:nvSpPr>
          <p:cNvPr id="18" name="Footer Placeholder 4">
            <a:extLst>
              <a:ext uri="{FF2B5EF4-FFF2-40B4-BE49-F238E27FC236}">
                <a16:creationId xmlns:a16="http://schemas.microsoft.com/office/drawing/2014/main" id="{507188D1-2B27-44A0-88D4-E24CF852B424}"/>
              </a:ext>
            </a:extLst>
          </p:cNvPr>
          <p:cNvSpPr>
            <a:spLocks noGrp="1"/>
          </p:cNvSpPr>
          <p:nvPr>
            <p:ph type="ftr" sz="quarter" idx="11"/>
            <p:custDataLst>
              <p:tags r:id="rId1"/>
            </p:custDataLst>
          </p:nvPr>
        </p:nvSpPr>
        <p:spPr>
          <a:xfrm>
            <a:off x="508207" y="6353517"/>
            <a:ext cx="7788071" cy="207009"/>
          </a:xfrm>
        </p:spPr>
        <p:txBody>
          <a:bodyPr/>
          <a:lstStyle>
            <a:lvl1pPr>
              <a:defRPr b="0"/>
            </a:lvl1pPr>
          </a:lstStyle>
          <a:p>
            <a:pPr>
              <a:defRPr/>
            </a:pPr>
            <a:endParaRPr lang="en-GB" dirty="0"/>
          </a:p>
        </p:txBody>
      </p:sp>
      <p:sp>
        <p:nvSpPr>
          <p:cNvPr id="19" name="Slide Number Placeholder 5">
            <a:extLst>
              <a:ext uri="{FF2B5EF4-FFF2-40B4-BE49-F238E27FC236}">
                <a16:creationId xmlns:a16="http://schemas.microsoft.com/office/drawing/2014/main" id="{713EA817-F70C-4D08-A21A-811A3082590E}"/>
              </a:ext>
            </a:extLst>
          </p:cNvPr>
          <p:cNvSpPr>
            <a:spLocks noGrp="1"/>
          </p:cNvSpPr>
          <p:nvPr>
            <p:ph type="sldNum" sz="quarter" idx="12"/>
          </p:nvPr>
        </p:nvSpPr>
        <p:spPr>
          <a:xfrm>
            <a:off x="44500" y="6353517"/>
            <a:ext cx="351394" cy="207009"/>
          </a:xfrm>
        </p:spPr>
        <p:txBody>
          <a:bodyPr/>
          <a:lstStyle/>
          <a:p>
            <a:fld id="{AC6BEB34-34B2-4616-8BAB-A7D30E9C9573}" type="slidenum">
              <a:rPr lang="en-GB" smtClean="0"/>
              <a:t>‹#›</a:t>
            </a:fld>
            <a:endParaRPr lang="en-GB"/>
          </a:p>
        </p:txBody>
      </p:sp>
      <p:sp>
        <p:nvSpPr>
          <p:cNvPr id="20" name="Text Placeholder 11">
            <a:extLst>
              <a:ext uri="{FF2B5EF4-FFF2-40B4-BE49-F238E27FC236}">
                <a16:creationId xmlns:a16="http://schemas.microsoft.com/office/drawing/2014/main" id="{3E6FBE54-F242-4B2A-B431-17DF3AAE80FC}"/>
              </a:ext>
            </a:extLst>
          </p:cNvPr>
          <p:cNvSpPr>
            <a:spLocks noGrp="1"/>
          </p:cNvSpPr>
          <p:nvPr>
            <p:ph type="body" sz="quarter" idx="22" hasCustomPrompt="1"/>
          </p:nvPr>
        </p:nvSpPr>
        <p:spPr>
          <a:xfrm rot="16200000">
            <a:off x="9527991" y="6258242"/>
            <a:ext cx="495705" cy="123111"/>
          </a:xfrm>
        </p:spPr>
        <p:txBody>
          <a:bodyPr wrap="square" anchor="ctr">
            <a:spAutoFit/>
          </a:bodyPr>
          <a:lstStyle>
            <a:lvl1pPr marL="0" indent="0" algn="l">
              <a:buNone/>
              <a:defRPr sz="800">
                <a:solidFill>
                  <a:schemeClr val="accent6">
                    <a:lumMod val="40000"/>
                    <a:lumOff val="60000"/>
                  </a:schemeClr>
                </a:solidFill>
              </a:defRPr>
            </a:lvl1pPr>
          </a:lstStyle>
          <a:p>
            <a:pPr lvl="0"/>
            <a:r>
              <a:rPr lang="en-US"/>
              <a:t>Seismic ID</a:t>
            </a:r>
          </a:p>
        </p:txBody>
      </p:sp>
    </p:spTree>
    <p:extLst>
      <p:ext uri="{BB962C8B-B14F-4D97-AF65-F5344CB8AC3E}">
        <p14:creationId xmlns:p14="http://schemas.microsoft.com/office/powerpoint/2010/main" val="418090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ig Message">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273050" y="1229360"/>
            <a:ext cx="8023218" cy="4878142"/>
          </a:xfrm>
        </p:spPr>
        <p:txBody>
          <a:bodyPr>
            <a:normAutofit/>
          </a:bodyPr>
          <a:lstStyle>
            <a:lvl1pPr marL="0" indent="0">
              <a:spcBef>
                <a:spcPts val="150"/>
              </a:spcBef>
              <a:buFont typeface="+mj-lt"/>
              <a:buNone/>
              <a:defRPr sz="3000" b="1">
                <a:solidFill>
                  <a:schemeClr val="bg1"/>
                </a:solidFill>
              </a:defRPr>
            </a:lvl1pPr>
            <a:lvl2pPr marL="0" indent="0">
              <a:buNone/>
              <a:defRPr>
                <a:solidFill>
                  <a:schemeClr val="bg1"/>
                </a:solidFill>
              </a:defRPr>
            </a:lvl2pPr>
            <a:lvl3pPr marL="471488" indent="-135731">
              <a:defRPr>
                <a:solidFill>
                  <a:schemeClr val="bg1"/>
                </a:solidFill>
              </a:defRPr>
            </a:lvl3pPr>
            <a:lvl4pPr marL="471488" indent="-135731">
              <a:defRPr>
                <a:solidFill>
                  <a:schemeClr val="bg1"/>
                </a:solidFill>
              </a:defRPr>
            </a:lvl4pPr>
            <a:lvl5pPr marL="471488" indent="-135731">
              <a:defRPr>
                <a:solidFill>
                  <a:schemeClr val="bg1"/>
                </a:solidFill>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a:xfrm>
            <a:off x="44500" y="6352590"/>
            <a:ext cx="351394" cy="207009"/>
          </a:xfrm>
        </p:spPr>
        <p:txBody>
          <a:bodyPr/>
          <a:lstStyle>
            <a:lvl1pPr>
              <a:defRPr>
                <a:solidFill>
                  <a:schemeClr val="bg1"/>
                </a:solidFill>
              </a:defRPr>
            </a:lvl1pPr>
          </a:lstStyle>
          <a:p>
            <a:fld id="{AC6BEB34-34B2-4616-8BAB-A7D30E9C9573}" type="slidenum">
              <a:rPr lang="en-GB" smtClean="0"/>
              <a:pPr/>
              <a:t>‹#›</a:t>
            </a:fld>
            <a:endParaRPr lang="en-GB"/>
          </a:p>
        </p:txBody>
      </p:sp>
      <p:cxnSp>
        <p:nvCxnSpPr>
          <p:cNvPr id="14" name="Straight Connector 13">
            <a:extLst>
              <a:ext uri="{FF2B5EF4-FFF2-40B4-BE49-F238E27FC236}">
                <a16:creationId xmlns:a16="http://schemas.microsoft.com/office/drawing/2014/main" id="{E383D0A3-D349-4500-B078-54C08AFC51C3}"/>
              </a:ext>
            </a:extLst>
          </p:cNvPr>
          <p:cNvCxnSpPr>
            <a:cxnSpLocks/>
          </p:cNvCxnSpPr>
          <p:nvPr userDrawn="1"/>
        </p:nvCxnSpPr>
        <p:spPr>
          <a:xfrm>
            <a:off x="456606" y="640209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84EF89-739F-4C97-8A0E-6BBF488E19C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37769" y="6056200"/>
            <a:ext cx="864000" cy="578801"/>
          </a:xfrm>
          <a:prstGeom prst="rect">
            <a:avLst/>
          </a:prstGeom>
        </p:spPr>
      </p:pic>
      <p:sp>
        <p:nvSpPr>
          <p:cNvPr id="7" name="TextBox 6">
            <a:extLst>
              <a:ext uri="{FF2B5EF4-FFF2-40B4-BE49-F238E27FC236}">
                <a16:creationId xmlns:a16="http://schemas.microsoft.com/office/drawing/2014/main" id="{F20CFB3F-59ED-4781-A68B-152678F00B60}"/>
              </a:ext>
            </a:extLst>
          </p:cNvPr>
          <p:cNvSpPr txBox="1"/>
          <p:nvPr userDrawn="1"/>
        </p:nvSpPr>
        <p:spPr>
          <a:xfrm>
            <a:off x="7675200" y="32400"/>
            <a:ext cx="2119491" cy="276999"/>
          </a:xfrm>
          <a:prstGeom prst="rect">
            <a:avLst/>
          </a:prstGeom>
          <a:noFill/>
        </p:spPr>
        <p:txBody>
          <a:bodyPr wrap="none" rtlCol="0">
            <a:spAutoFit/>
          </a:bodyPr>
          <a:lstStyle/>
          <a:p>
            <a:r>
              <a:rPr lang="en-GB" sz="1200" b="1" dirty="0">
                <a:solidFill>
                  <a:schemeClr val="bg1">
                    <a:lumMod val="95000"/>
                  </a:schemeClr>
                </a:solidFill>
              </a:rPr>
              <a:t>All investing involves risk</a:t>
            </a:r>
          </a:p>
        </p:txBody>
      </p:sp>
      <p:sp>
        <p:nvSpPr>
          <p:cNvPr id="8" name="Footer Placeholder 4">
            <a:extLst>
              <a:ext uri="{FF2B5EF4-FFF2-40B4-BE49-F238E27FC236}">
                <a16:creationId xmlns:a16="http://schemas.microsoft.com/office/drawing/2014/main" id="{E7BE3A42-6F87-4F65-A209-7242C881CD97}"/>
              </a:ext>
            </a:extLst>
          </p:cNvPr>
          <p:cNvSpPr>
            <a:spLocks noGrp="1"/>
          </p:cNvSpPr>
          <p:nvPr>
            <p:ph type="ftr" sz="quarter" idx="3"/>
            <p:custDataLst>
              <p:tags r:id="rId1"/>
            </p:custDataLst>
          </p:nvPr>
        </p:nvSpPr>
        <p:spPr>
          <a:xfrm>
            <a:off x="508207" y="6352590"/>
            <a:ext cx="7788071" cy="207009"/>
          </a:xfrm>
          <a:prstGeom prst="rect">
            <a:avLst/>
          </a:prstGeom>
        </p:spPr>
        <p:txBody>
          <a:bodyPr vert="horz" lIns="0" tIns="0" rIns="0" bIns="0" rtlCol="0" anchor="ctr"/>
          <a:lstStyle>
            <a:lvl1pPr algn="l">
              <a:lnSpc>
                <a:spcPct val="100000"/>
              </a:lnSpc>
              <a:defRPr sz="900" b="0">
                <a:solidFill>
                  <a:schemeClr val="bg1"/>
                </a:solidFill>
              </a:defRPr>
            </a:lvl1pPr>
          </a:lstStyle>
          <a:p>
            <a:endParaRPr lang="en-GB" dirty="0"/>
          </a:p>
        </p:txBody>
      </p:sp>
      <p:sp>
        <p:nvSpPr>
          <p:cNvPr id="12" name="Text Placeholder 11">
            <a:extLst>
              <a:ext uri="{FF2B5EF4-FFF2-40B4-BE49-F238E27FC236}">
                <a16:creationId xmlns:a16="http://schemas.microsoft.com/office/drawing/2014/main" id="{DAF5C377-F1F2-463F-8F14-E036804CE99B}"/>
              </a:ext>
            </a:extLst>
          </p:cNvPr>
          <p:cNvSpPr>
            <a:spLocks noGrp="1"/>
          </p:cNvSpPr>
          <p:nvPr>
            <p:ph type="body" sz="quarter" idx="22" hasCustomPrompt="1"/>
          </p:nvPr>
        </p:nvSpPr>
        <p:spPr>
          <a:xfrm rot="16200000">
            <a:off x="9527991" y="6258242"/>
            <a:ext cx="495705" cy="123111"/>
          </a:xfrm>
        </p:spPr>
        <p:txBody>
          <a:bodyPr wrap="square" anchor="ctr">
            <a:spAutoFit/>
          </a:bodyPr>
          <a:lstStyle>
            <a:lvl1pPr marL="0" indent="0" algn="l">
              <a:buNone/>
              <a:defRPr sz="800">
                <a:solidFill>
                  <a:schemeClr val="accent6">
                    <a:lumMod val="40000"/>
                    <a:lumOff val="60000"/>
                  </a:schemeClr>
                </a:solidFill>
              </a:defRPr>
            </a:lvl1pPr>
          </a:lstStyle>
          <a:p>
            <a:pPr lvl="0"/>
            <a:r>
              <a:rPr lang="en-US"/>
              <a:t>Seismic ID</a:t>
            </a:r>
          </a:p>
        </p:txBody>
      </p:sp>
    </p:spTree>
    <p:extLst>
      <p:ext uri="{BB962C8B-B14F-4D97-AF65-F5344CB8AC3E}">
        <p14:creationId xmlns:p14="http://schemas.microsoft.com/office/powerpoint/2010/main" val="228504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Big Message">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273050" y="1229360"/>
            <a:ext cx="8023218" cy="4878142"/>
          </a:xfrm>
        </p:spPr>
        <p:txBody>
          <a:bodyPr>
            <a:normAutofit/>
          </a:bodyPr>
          <a:lstStyle>
            <a:lvl1pPr marL="0" indent="0">
              <a:spcBef>
                <a:spcPts val="150"/>
              </a:spcBef>
              <a:buFont typeface="+mj-lt"/>
              <a:buNone/>
              <a:defRPr sz="3000" b="1">
                <a:solidFill>
                  <a:schemeClr val="bg1"/>
                </a:solidFill>
              </a:defRPr>
            </a:lvl1pPr>
            <a:lvl2pPr marL="0" indent="0">
              <a:buNone/>
              <a:defRPr>
                <a:solidFill>
                  <a:schemeClr val="bg1"/>
                </a:solidFill>
              </a:defRPr>
            </a:lvl2pPr>
            <a:lvl3pPr marL="471488" indent="-135731">
              <a:defRPr>
                <a:solidFill>
                  <a:schemeClr val="bg1"/>
                </a:solidFill>
              </a:defRPr>
            </a:lvl3pPr>
            <a:lvl4pPr marL="471488" indent="-135731">
              <a:defRPr>
                <a:solidFill>
                  <a:schemeClr val="bg1"/>
                </a:solidFill>
              </a:defRPr>
            </a:lvl4pPr>
            <a:lvl5pPr marL="471488" indent="-135731">
              <a:defRPr>
                <a:solidFill>
                  <a:schemeClr val="bg1"/>
                </a:solidFill>
              </a:defRPr>
            </a:lvl5pPr>
          </a:lstStyle>
          <a:p>
            <a:pPr lvl="0"/>
            <a:r>
              <a:rPr lang="en-US"/>
              <a:t>Click to edit Master text styles</a:t>
            </a:r>
          </a:p>
        </p:txBody>
      </p:sp>
      <p:pic>
        <p:nvPicPr>
          <p:cNvPr id="9" name="Picture 8">
            <a:extLst>
              <a:ext uri="{FF2B5EF4-FFF2-40B4-BE49-F238E27FC236}">
                <a16:creationId xmlns:a16="http://schemas.microsoft.com/office/drawing/2014/main" id="{5B80A18A-EF18-462E-8743-E6C60D98B8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37769" y="6056200"/>
            <a:ext cx="864000" cy="578801"/>
          </a:xfrm>
          <a:prstGeom prst="rect">
            <a:avLst/>
          </a:prstGeom>
        </p:spPr>
      </p:pic>
      <p:sp>
        <p:nvSpPr>
          <p:cNvPr id="10" name="Slide Number Placeholder 5">
            <a:extLst>
              <a:ext uri="{FF2B5EF4-FFF2-40B4-BE49-F238E27FC236}">
                <a16:creationId xmlns:a16="http://schemas.microsoft.com/office/drawing/2014/main" id="{B098C1F7-D618-46A4-978C-6B5FAE2AE484}"/>
              </a:ext>
            </a:extLst>
          </p:cNvPr>
          <p:cNvSpPr>
            <a:spLocks noGrp="1"/>
          </p:cNvSpPr>
          <p:nvPr>
            <p:ph type="sldNum" sz="quarter" idx="12"/>
          </p:nvPr>
        </p:nvSpPr>
        <p:spPr>
          <a:xfrm>
            <a:off x="44500" y="6352590"/>
            <a:ext cx="351394" cy="207009"/>
          </a:xfrm>
        </p:spPr>
        <p:txBody>
          <a:bodyPr/>
          <a:lstStyle>
            <a:lvl1pPr>
              <a:defRPr>
                <a:solidFill>
                  <a:schemeClr val="bg1"/>
                </a:solidFill>
              </a:defRPr>
            </a:lvl1pPr>
          </a:lstStyle>
          <a:p>
            <a:fld id="{AC6BEB34-34B2-4616-8BAB-A7D30E9C9573}" type="slidenum">
              <a:rPr lang="en-GB" smtClean="0"/>
              <a:pPr/>
              <a:t>‹#›</a:t>
            </a:fld>
            <a:endParaRPr lang="en-GB"/>
          </a:p>
        </p:txBody>
      </p:sp>
      <p:cxnSp>
        <p:nvCxnSpPr>
          <p:cNvPr id="11" name="Straight Connector 10">
            <a:extLst>
              <a:ext uri="{FF2B5EF4-FFF2-40B4-BE49-F238E27FC236}">
                <a16:creationId xmlns:a16="http://schemas.microsoft.com/office/drawing/2014/main" id="{240CA6E5-675F-4324-A9C8-F2213667564F}"/>
              </a:ext>
            </a:extLst>
          </p:cNvPr>
          <p:cNvCxnSpPr>
            <a:cxnSpLocks/>
          </p:cNvCxnSpPr>
          <p:nvPr userDrawn="1"/>
        </p:nvCxnSpPr>
        <p:spPr>
          <a:xfrm>
            <a:off x="456606" y="640209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4B09C500-3FE1-4E79-8056-9E497848C87F}"/>
              </a:ext>
            </a:extLst>
          </p:cNvPr>
          <p:cNvSpPr>
            <a:spLocks noGrp="1"/>
          </p:cNvSpPr>
          <p:nvPr>
            <p:ph type="ftr" sz="quarter" idx="3"/>
            <p:custDataLst>
              <p:tags r:id="rId1"/>
            </p:custDataLst>
          </p:nvPr>
        </p:nvSpPr>
        <p:spPr>
          <a:xfrm>
            <a:off x="508207" y="6352590"/>
            <a:ext cx="7788071" cy="207009"/>
          </a:xfrm>
          <a:prstGeom prst="rect">
            <a:avLst/>
          </a:prstGeom>
        </p:spPr>
        <p:txBody>
          <a:bodyPr vert="horz" lIns="0" tIns="0" rIns="0" bIns="0" rtlCol="0" anchor="ctr"/>
          <a:lstStyle>
            <a:lvl1pPr algn="l">
              <a:lnSpc>
                <a:spcPct val="100000"/>
              </a:lnSpc>
              <a:defRPr sz="900" b="0">
                <a:solidFill>
                  <a:schemeClr val="bg1"/>
                </a:solidFill>
              </a:defRPr>
            </a:lvl1pPr>
          </a:lstStyle>
          <a:p>
            <a:endParaRPr lang="en-GB" dirty="0"/>
          </a:p>
        </p:txBody>
      </p:sp>
      <p:sp>
        <p:nvSpPr>
          <p:cNvPr id="13" name="Text Placeholder 11">
            <a:extLst>
              <a:ext uri="{FF2B5EF4-FFF2-40B4-BE49-F238E27FC236}">
                <a16:creationId xmlns:a16="http://schemas.microsoft.com/office/drawing/2014/main" id="{D00A5828-0D38-4C80-AFFE-9B74E6E32C01}"/>
              </a:ext>
            </a:extLst>
          </p:cNvPr>
          <p:cNvSpPr>
            <a:spLocks noGrp="1"/>
          </p:cNvSpPr>
          <p:nvPr>
            <p:ph type="body" sz="quarter" idx="22" hasCustomPrompt="1"/>
          </p:nvPr>
        </p:nvSpPr>
        <p:spPr>
          <a:xfrm rot="16200000">
            <a:off x="9527991" y="6258242"/>
            <a:ext cx="495705" cy="123111"/>
          </a:xfrm>
        </p:spPr>
        <p:txBody>
          <a:bodyPr wrap="square" anchor="ctr">
            <a:spAutoFit/>
          </a:bodyPr>
          <a:lstStyle>
            <a:lvl1pPr marL="0" indent="0" algn="l">
              <a:buNone/>
              <a:defRPr sz="800">
                <a:solidFill>
                  <a:schemeClr val="accent6">
                    <a:lumMod val="40000"/>
                    <a:lumOff val="60000"/>
                  </a:schemeClr>
                </a:solidFill>
              </a:defRPr>
            </a:lvl1pPr>
          </a:lstStyle>
          <a:p>
            <a:pPr lvl="0"/>
            <a:r>
              <a:rPr lang="en-US"/>
              <a:t>Seismic ID</a:t>
            </a:r>
          </a:p>
        </p:txBody>
      </p:sp>
      <p:sp>
        <p:nvSpPr>
          <p:cNvPr id="15" name="TextBox 14">
            <a:extLst>
              <a:ext uri="{FF2B5EF4-FFF2-40B4-BE49-F238E27FC236}">
                <a16:creationId xmlns:a16="http://schemas.microsoft.com/office/drawing/2014/main" id="{068740FC-D5D7-4AF3-A3F4-B6A9846C807E}"/>
              </a:ext>
            </a:extLst>
          </p:cNvPr>
          <p:cNvSpPr txBox="1"/>
          <p:nvPr userDrawn="1"/>
        </p:nvSpPr>
        <p:spPr>
          <a:xfrm>
            <a:off x="7675200" y="32400"/>
            <a:ext cx="2119491" cy="276999"/>
          </a:xfrm>
          <a:prstGeom prst="rect">
            <a:avLst/>
          </a:prstGeom>
          <a:noFill/>
        </p:spPr>
        <p:txBody>
          <a:bodyPr wrap="none" rtlCol="0">
            <a:spAutoFit/>
          </a:bodyPr>
          <a:lstStyle/>
          <a:p>
            <a:r>
              <a:rPr lang="en-GB" sz="1200" b="1" dirty="0">
                <a:solidFill>
                  <a:schemeClr val="bg1">
                    <a:lumMod val="95000"/>
                  </a:schemeClr>
                </a:solidFill>
              </a:rPr>
              <a:t>All investing involves risk</a:t>
            </a:r>
          </a:p>
        </p:txBody>
      </p:sp>
    </p:spTree>
    <p:extLst>
      <p:ext uri="{BB962C8B-B14F-4D97-AF65-F5344CB8AC3E}">
        <p14:creationId xmlns:p14="http://schemas.microsoft.com/office/powerpoint/2010/main" val="313858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Big Message">
    <p:bg>
      <p:bgPr>
        <a:solidFill>
          <a:srgbClr val="FFD5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273050" y="1229360"/>
            <a:ext cx="8023218" cy="4878142"/>
          </a:xfrm>
        </p:spPr>
        <p:txBody>
          <a:bodyPr>
            <a:normAutofit/>
          </a:bodyPr>
          <a:lstStyle>
            <a:lvl1pPr marL="0" indent="0">
              <a:spcBef>
                <a:spcPts val="150"/>
              </a:spcBef>
              <a:buFont typeface="+mj-lt"/>
              <a:buNone/>
              <a:defRPr sz="3000" b="1">
                <a:solidFill>
                  <a:schemeClr val="tx1"/>
                </a:solidFill>
              </a:defRPr>
            </a:lvl1pPr>
            <a:lvl2pPr marL="0" indent="0">
              <a:buNone/>
              <a:defRPr>
                <a:solidFill>
                  <a:schemeClr val="bg1"/>
                </a:solidFill>
              </a:defRPr>
            </a:lvl2pPr>
            <a:lvl3pPr marL="471488" indent="-135731">
              <a:defRPr>
                <a:solidFill>
                  <a:schemeClr val="bg1"/>
                </a:solidFill>
              </a:defRPr>
            </a:lvl3pPr>
            <a:lvl4pPr marL="471488" indent="-135731">
              <a:defRPr>
                <a:solidFill>
                  <a:schemeClr val="bg1"/>
                </a:solidFill>
              </a:defRPr>
            </a:lvl4pPr>
            <a:lvl5pPr marL="471488" indent="-135731">
              <a:defRPr>
                <a:solidFill>
                  <a:schemeClr val="bg1"/>
                </a:solidFill>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a:xfrm>
            <a:off x="44500" y="6356514"/>
            <a:ext cx="351394" cy="207009"/>
          </a:xfrm>
        </p:spPr>
        <p:txBody>
          <a:bodyPr/>
          <a:lstStyle>
            <a:lvl1pPr>
              <a:defRPr>
                <a:solidFill>
                  <a:schemeClr val="tx1"/>
                </a:solidFill>
              </a:defRPr>
            </a:lvl1pPr>
          </a:lstStyle>
          <a:p>
            <a:fld id="{AC6BEB34-34B2-4616-8BAB-A7D30E9C9573}" type="slidenum">
              <a:rPr lang="en-GB" smtClean="0"/>
              <a:pPr/>
              <a:t>‹#›</a:t>
            </a:fld>
            <a:endParaRPr lang="en-GB"/>
          </a:p>
        </p:txBody>
      </p:sp>
      <p:cxnSp>
        <p:nvCxnSpPr>
          <p:cNvPr id="14" name="Straight Connector 13">
            <a:extLst>
              <a:ext uri="{FF2B5EF4-FFF2-40B4-BE49-F238E27FC236}">
                <a16:creationId xmlns:a16="http://schemas.microsoft.com/office/drawing/2014/main" id="{E383D0A3-D349-4500-B078-54C08AFC51C3}"/>
              </a:ext>
            </a:extLst>
          </p:cNvPr>
          <p:cNvCxnSpPr>
            <a:cxnSpLocks/>
          </p:cNvCxnSpPr>
          <p:nvPr userDrawn="1"/>
        </p:nvCxnSpPr>
        <p:spPr>
          <a:xfrm>
            <a:off x="456606" y="6406018"/>
            <a:ext cx="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9009D29-3853-4272-92E7-2827B1668A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31539" y="6061698"/>
            <a:ext cx="869209" cy="582291"/>
          </a:xfrm>
          <a:prstGeom prst="rect">
            <a:avLst/>
          </a:prstGeom>
        </p:spPr>
      </p:pic>
      <p:sp>
        <p:nvSpPr>
          <p:cNvPr id="9" name="Footer Placeholder 4">
            <a:extLst>
              <a:ext uri="{FF2B5EF4-FFF2-40B4-BE49-F238E27FC236}">
                <a16:creationId xmlns:a16="http://schemas.microsoft.com/office/drawing/2014/main" id="{DD0F9687-3BAB-487F-A2B4-A78B8C5C6117}"/>
              </a:ext>
            </a:extLst>
          </p:cNvPr>
          <p:cNvSpPr>
            <a:spLocks noGrp="1"/>
          </p:cNvSpPr>
          <p:nvPr>
            <p:ph type="ftr" sz="quarter" idx="3"/>
            <p:custDataLst>
              <p:tags r:id="rId1"/>
            </p:custDataLst>
          </p:nvPr>
        </p:nvSpPr>
        <p:spPr>
          <a:xfrm>
            <a:off x="508207" y="6356514"/>
            <a:ext cx="7788071" cy="207009"/>
          </a:xfrm>
          <a:prstGeom prst="rect">
            <a:avLst/>
          </a:prstGeom>
        </p:spPr>
        <p:txBody>
          <a:bodyPr vert="horz" lIns="0" tIns="0" rIns="0" bIns="0" rtlCol="0" anchor="ctr"/>
          <a:lstStyle>
            <a:lvl1pPr algn="l">
              <a:lnSpc>
                <a:spcPct val="100000"/>
              </a:lnSpc>
              <a:defRPr sz="900" b="0">
                <a:solidFill>
                  <a:schemeClr val="tx2"/>
                </a:solidFill>
              </a:defRPr>
            </a:lvl1pPr>
          </a:lstStyle>
          <a:p>
            <a:endParaRPr lang="en-GB" dirty="0"/>
          </a:p>
        </p:txBody>
      </p:sp>
      <p:sp>
        <p:nvSpPr>
          <p:cNvPr id="10" name="Text Placeholder 11">
            <a:extLst>
              <a:ext uri="{FF2B5EF4-FFF2-40B4-BE49-F238E27FC236}">
                <a16:creationId xmlns:a16="http://schemas.microsoft.com/office/drawing/2014/main" id="{38B93267-5E6B-47B8-8E29-844A0B95872A}"/>
              </a:ext>
            </a:extLst>
          </p:cNvPr>
          <p:cNvSpPr>
            <a:spLocks noGrp="1"/>
          </p:cNvSpPr>
          <p:nvPr>
            <p:ph type="body" sz="quarter" idx="22" hasCustomPrompt="1"/>
          </p:nvPr>
        </p:nvSpPr>
        <p:spPr>
          <a:xfrm rot="16200000">
            <a:off x="9527991" y="6258242"/>
            <a:ext cx="495705" cy="123111"/>
          </a:xfrm>
        </p:spPr>
        <p:txBody>
          <a:bodyPr wrap="square" anchor="ctr">
            <a:spAutoFit/>
          </a:bodyPr>
          <a:lstStyle>
            <a:lvl1pPr marL="0" indent="0" algn="l">
              <a:buNone/>
              <a:defRPr sz="800">
                <a:solidFill>
                  <a:schemeClr val="accent6">
                    <a:lumMod val="40000"/>
                    <a:lumOff val="60000"/>
                  </a:schemeClr>
                </a:solidFill>
              </a:defRPr>
            </a:lvl1pPr>
          </a:lstStyle>
          <a:p>
            <a:pPr lvl="0"/>
            <a:r>
              <a:rPr lang="en-US"/>
              <a:t>Seismic ID</a:t>
            </a:r>
          </a:p>
        </p:txBody>
      </p:sp>
      <p:sp>
        <p:nvSpPr>
          <p:cNvPr id="11" name="TextBox 10">
            <a:extLst>
              <a:ext uri="{FF2B5EF4-FFF2-40B4-BE49-F238E27FC236}">
                <a16:creationId xmlns:a16="http://schemas.microsoft.com/office/drawing/2014/main" id="{ECEE0754-41C4-40AE-B747-118832708557}"/>
              </a:ext>
            </a:extLst>
          </p:cNvPr>
          <p:cNvSpPr txBox="1"/>
          <p:nvPr userDrawn="1"/>
        </p:nvSpPr>
        <p:spPr>
          <a:xfrm>
            <a:off x="7675200" y="32400"/>
            <a:ext cx="2119491" cy="276999"/>
          </a:xfrm>
          <a:prstGeom prst="rect">
            <a:avLst/>
          </a:prstGeom>
          <a:noFill/>
        </p:spPr>
        <p:txBody>
          <a:bodyPr wrap="none" rtlCol="0">
            <a:spAutoFit/>
          </a:bodyPr>
          <a:lstStyle>
            <a:defPPr>
              <a:defRPr lang="en-US"/>
            </a:defPPr>
            <a:lvl1pPr>
              <a:defRPr sz="1200" b="1">
                <a:solidFill>
                  <a:schemeClr val="accent6"/>
                </a:solidFill>
              </a:defRPr>
            </a:lvl1pPr>
          </a:lstStyle>
          <a:p>
            <a:pPr lvl="0"/>
            <a:r>
              <a:rPr lang="en-GB" dirty="0"/>
              <a:t>All investing involves risk</a:t>
            </a:r>
          </a:p>
        </p:txBody>
      </p:sp>
    </p:spTree>
    <p:extLst>
      <p:ext uri="{BB962C8B-B14F-4D97-AF65-F5344CB8AC3E}">
        <p14:creationId xmlns:p14="http://schemas.microsoft.com/office/powerpoint/2010/main" val="324879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_Big Message">
    <p:bg>
      <p:bgPr>
        <a:solidFill>
          <a:srgbClr val="E2292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273051" y="1229360"/>
            <a:ext cx="8023217" cy="4878142"/>
          </a:xfrm>
        </p:spPr>
        <p:txBody>
          <a:bodyPr>
            <a:normAutofit/>
          </a:bodyPr>
          <a:lstStyle>
            <a:lvl1pPr marL="0" indent="0">
              <a:spcBef>
                <a:spcPts val="150"/>
              </a:spcBef>
              <a:buFont typeface="+mj-lt"/>
              <a:buNone/>
              <a:defRPr sz="3000" b="1">
                <a:solidFill>
                  <a:schemeClr val="bg1"/>
                </a:solidFill>
              </a:defRPr>
            </a:lvl1pPr>
            <a:lvl2pPr marL="0" indent="0">
              <a:buNone/>
              <a:defRPr>
                <a:solidFill>
                  <a:schemeClr val="bg1"/>
                </a:solidFill>
              </a:defRPr>
            </a:lvl2pPr>
            <a:lvl3pPr marL="471488" indent="-135731">
              <a:defRPr>
                <a:solidFill>
                  <a:schemeClr val="bg1"/>
                </a:solidFill>
              </a:defRPr>
            </a:lvl3pPr>
            <a:lvl4pPr marL="471488" indent="-135731">
              <a:defRPr>
                <a:solidFill>
                  <a:schemeClr val="bg1"/>
                </a:solidFill>
              </a:defRPr>
            </a:lvl4pPr>
            <a:lvl5pPr marL="471488" indent="-135731">
              <a:defRPr>
                <a:solidFill>
                  <a:schemeClr val="bg1"/>
                </a:solidFill>
              </a:defRPr>
            </a:lvl5pPr>
          </a:lstStyle>
          <a:p>
            <a:pPr lvl="0"/>
            <a:r>
              <a:rPr lang="en-US"/>
              <a:t>Click to edit Master text styles</a:t>
            </a:r>
          </a:p>
        </p:txBody>
      </p:sp>
      <p:pic>
        <p:nvPicPr>
          <p:cNvPr id="9" name="Picture 8">
            <a:extLst>
              <a:ext uri="{FF2B5EF4-FFF2-40B4-BE49-F238E27FC236}">
                <a16:creationId xmlns:a16="http://schemas.microsoft.com/office/drawing/2014/main" id="{7DE839B7-8D63-4919-8B3B-1E8C9A3B8E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37769" y="6056200"/>
            <a:ext cx="864000" cy="578801"/>
          </a:xfrm>
          <a:prstGeom prst="rect">
            <a:avLst/>
          </a:prstGeom>
        </p:spPr>
      </p:pic>
      <p:sp>
        <p:nvSpPr>
          <p:cNvPr id="10" name="Slide Number Placeholder 5">
            <a:extLst>
              <a:ext uri="{FF2B5EF4-FFF2-40B4-BE49-F238E27FC236}">
                <a16:creationId xmlns:a16="http://schemas.microsoft.com/office/drawing/2014/main" id="{A068EAD5-DFC6-4797-97F2-E069953E7F84}"/>
              </a:ext>
            </a:extLst>
          </p:cNvPr>
          <p:cNvSpPr>
            <a:spLocks noGrp="1"/>
          </p:cNvSpPr>
          <p:nvPr>
            <p:ph type="sldNum" sz="quarter" idx="12"/>
          </p:nvPr>
        </p:nvSpPr>
        <p:spPr>
          <a:xfrm>
            <a:off x="44500" y="6352590"/>
            <a:ext cx="351394" cy="207009"/>
          </a:xfrm>
        </p:spPr>
        <p:txBody>
          <a:bodyPr/>
          <a:lstStyle>
            <a:lvl1pPr>
              <a:defRPr>
                <a:solidFill>
                  <a:schemeClr val="bg1"/>
                </a:solidFill>
              </a:defRPr>
            </a:lvl1pPr>
          </a:lstStyle>
          <a:p>
            <a:fld id="{AC6BEB34-34B2-4616-8BAB-A7D30E9C9573}" type="slidenum">
              <a:rPr lang="en-GB" smtClean="0"/>
              <a:pPr/>
              <a:t>‹#›</a:t>
            </a:fld>
            <a:endParaRPr lang="en-GB"/>
          </a:p>
        </p:txBody>
      </p:sp>
      <p:cxnSp>
        <p:nvCxnSpPr>
          <p:cNvPr id="11" name="Straight Connector 10">
            <a:extLst>
              <a:ext uri="{FF2B5EF4-FFF2-40B4-BE49-F238E27FC236}">
                <a16:creationId xmlns:a16="http://schemas.microsoft.com/office/drawing/2014/main" id="{154A62F9-FCCE-43B8-87AA-9597CEDFECE7}"/>
              </a:ext>
            </a:extLst>
          </p:cNvPr>
          <p:cNvCxnSpPr>
            <a:cxnSpLocks/>
          </p:cNvCxnSpPr>
          <p:nvPr userDrawn="1"/>
        </p:nvCxnSpPr>
        <p:spPr>
          <a:xfrm>
            <a:off x="456606" y="640209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4D7A5486-A972-481B-8CD0-9EC58B158477}"/>
              </a:ext>
            </a:extLst>
          </p:cNvPr>
          <p:cNvSpPr>
            <a:spLocks noGrp="1"/>
          </p:cNvSpPr>
          <p:nvPr>
            <p:ph type="ftr" sz="quarter" idx="3"/>
            <p:custDataLst>
              <p:tags r:id="rId1"/>
            </p:custDataLst>
          </p:nvPr>
        </p:nvSpPr>
        <p:spPr>
          <a:xfrm>
            <a:off x="508207" y="6352590"/>
            <a:ext cx="7788071" cy="207009"/>
          </a:xfrm>
          <a:prstGeom prst="rect">
            <a:avLst/>
          </a:prstGeom>
        </p:spPr>
        <p:txBody>
          <a:bodyPr vert="horz" lIns="0" tIns="0" rIns="0" bIns="0" rtlCol="0" anchor="ctr"/>
          <a:lstStyle>
            <a:lvl1pPr algn="l">
              <a:lnSpc>
                <a:spcPct val="100000"/>
              </a:lnSpc>
              <a:defRPr sz="900" b="0">
                <a:solidFill>
                  <a:schemeClr val="bg1"/>
                </a:solidFill>
              </a:defRPr>
            </a:lvl1pPr>
          </a:lstStyle>
          <a:p>
            <a:endParaRPr lang="en-GB" dirty="0"/>
          </a:p>
        </p:txBody>
      </p:sp>
      <p:sp>
        <p:nvSpPr>
          <p:cNvPr id="13" name="Text Placeholder 11">
            <a:extLst>
              <a:ext uri="{FF2B5EF4-FFF2-40B4-BE49-F238E27FC236}">
                <a16:creationId xmlns:a16="http://schemas.microsoft.com/office/drawing/2014/main" id="{F20C267F-ED08-4900-8312-5F06F04B7E83}"/>
              </a:ext>
            </a:extLst>
          </p:cNvPr>
          <p:cNvSpPr>
            <a:spLocks noGrp="1"/>
          </p:cNvSpPr>
          <p:nvPr>
            <p:ph type="body" sz="quarter" idx="22" hasCustomPrompt="1"/>
          </p:nvPr>
        </p:nvSpPr>
        <p:spPr>
          <a:xfrm rot="16200000">
            <a:off x="9527991" y="6258242"/>
            <a:ext cx="495705" cy="123111"/>
          </a:xfrm>
        </p:spPr>
        <p:txBody>
          <a:bodyPr wrap="square" anchor="ctr">
            <a:spAutoFit/>
          </a:bodyPr>
          <a:lstStyle>
            <a:lvl1pPr marL="0" indent="0" algn="l">
              <a:buNone/>
              <a:defRPr sz="800">
                <a:solidFill>
                  <a:schemeClr val="accent6">
                    <a:lumMod val="40000"/>
                    <a:lumOff val="60000"/>
                  </a:schemeClr>
                </a:solidFill>
              </a:defRPr>
            </a:lvl1pPr>
          </a:lstStyle>
          <a:p>
            <a:pPr lvl="0"/>
            <a:r>
              <a:rPr lang="en-US"/>
              <a:t>Seismic ID</a:t>
            </a:r>
          </a:p>
        </p:txBody>
      </p:sp>
      <p:sp>
        <p:nvSpPr>
          <p:cNvPr id="15" name="TextBox 14">
            <a:extLst>
              <a:ext uri="{FF2B5EF4-FFF2-40B4-BE49-F238E27FC236}">
                <a16:creationId xmlns:a16="http://schemas.microsoft.com/office/drawing/2014/main" id="{BFFD9072-EECF-4755-B8BA-4BEF6C317638}"/>
              </a:ext>
            </a:extLst>
          </p:cNvPr>
          <p:cNvSpPr txBox="1"/>
          <p:nvPr userDrawn="1"/>
        </p:nvSpPr>
        <p:spPr>
          <a:xfrm>
            <a:off x="7675200" y="32400"/>
            <a:ext cx="2119491" cy="276999"/>
          </a:xfrm>
          <a:prstGeom prst="rect">
            <a:avLst/>
          </a:prstGeom>
          <a:noFill/>
        </p:spPr>
        <p:txBody>
          <a:bodyPr wrap="none" rtlCol="0">
            <a:spAutoFit/>
          </a:bodyPr>
          <a:lstStyle/>
          <a:p>
            <a:r>
              <a:rPr lang="en-GB" sz="1200" b="1" dirty="0">
                <a:solidFill>
                  <a:schemeClr val="bg1">
                    <a:lumMod val="95000"/>
                  </a:schemeClr>
                </a:solidFill>
              </a:rPr>
              <a:t>All investing involves risk</a:t>
            </a:r>
          </a:p>
        </p:txBody>
      </p:sp>
    </p:spTree>
    <p:extLst>
      <p:ext uri="{BB962C8B-B14F-4D97-AF65-F5344CB8AC3E}">
        <p14:creationId xmlns:p14="http://schemas.microsoft.com/office/powerpoint/2010/main" val="111017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Section Header (Colour b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918C-8795-4D57-9B5D-196228EF5B8D}"/>
              </a:ext>
            </a:extLst>
          </p:cNvPr>
          <p:cNvSpPr>
            <a:spLocks noGrp="1"/>
          </p:cNvSpPr>
          <p:nvPr>
            <p:ph type="title" hasCustomPrompt="1"/>
          </p:nvPr>
        </p:nvSpPr>
        <p:spPr>
          <a:xfrm>
            <a:off x="280498" y="2890123"/>
            <a:ext cx="4892637" cy="923330"/>
          </a:xfrm>
          <a:noFill/>
        </p:spPr>
        <p:txBody>
          <a:bodyPr wrap="square" lIns="0" tIns="0" rIns="0" bIns="0" anchor="ctr">
            <a:spAutoFit/>
          </a:bodyPr>
          <a:lstStyle>
            <a:lvl1pPr>
              <a:defRPr sz="3000">
                <a:solidFill>
                  <a:schemeClr val="bg1"/>
                </a:solidFill>
              </a:defRPr>
            </a:lvl1pPr>
          </a:lstStyle>
          <a:p>
            <a:r>
              <a:rPr lang="en-US"/>
              <a:t>Click to edit Master </a:t>
            </a:r>
            <a:br>
              <a:rPr lang="en-US"/>
            </a:br>
            <a:r>
              <a:rPr lang="en-US"/>
              <a:t>title style</a:t>
            </a:r>
            <a:endParaRPr lang="en-GB"/>
          </a:p>
        </p:txBody>
      </p:sp>
      <p:pic>
        <p:nvPicPr>
          <p:cNvPr id="11" name="Picture 10">
            <a:extLst>
              <a:ext uri="{FF2B5EF4-FFF2-40B4-BE49-F238E27FC236}">
                <a16:creationId xmlns:a16="http://schemas.microsoft.com/office/drawing/2014/main" id="{B2BF90B3-EC5E-034C-856D-DC07CB02EE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5130" b="50116"/>
          <a:stretch/>
        </p:blipFill>
        <p:spPr>
          <a:xfrm>
            <a:off x="4159659" y="1753416"/>
            <a:ext cx="5746341" cy="5104584"/>
          </a:xfrm>
          <a:prstGeom prst="rect">
            <a:avLst/>
          </a:prstGeom>
        </p:spPr>
      </p:pic>
    </p:spTree>
    <p:extLst>
      <p:ext uri="{BB962C8B-B14F-4D97-AF65-F5344CB8AC3E}">
        <p14:creationId xmlns:p14="http://schemas.microsoft.com/office/powerpoint/2010/main" val="27613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Section Header (Colour bg)">
    <p:bg>
      <p:bgPr>
        <a:solidFill>
          <a:srgbClr val="02884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918C-8795-4D57-9B5D-196228EF5B8D}"/>
              </a:ext>
            </a:extLst>
          </p:cNvPr>
          <p:cNvSpPr>
            <a:spLocks noGrp="1"/>
          </p:cNvSpPr>
          <p:nvPr>
            <p:ph type="title" hasCustomPrompt="1"/>
          </p:nvPr>
        </p:nvSpPr>
        <p:spPr>
          <a:xfrm>
            <a:off x="280498" y="2890123"/>
            <a:ext cx="4892637" cy="923330"/>
          </a:xfrm>
          <a:noFill/>
        </p:spPr>
        <p:txBody>
          <a:bodyPr wrap="square" lIns="0" tIns="0" rIns="0" bIns="0" anchor="ctr">
            <a:spAutoFit/>
          </a:bodyPr>
          <a:lstStyle>
            <a:lvl1pPr>
              <a:defRPr sz="3000">
                <a:solidFill>
                  <a:schemeClr val="bg1"/>
                </a:solidFill>
              </a:defRPr>
            </a:lvl1pPr>
          </a:lstStyle>
          <a:p>
            <a:r>
              <a:rPr lang="en-US"/>
              <a:t>Click to edit Master </a:t>
            </a:r>
            <a:br>
              <a:rPr lang="en-US"/>
            </a:br>
            <a:r>
              <a:rPr lang="en-US"/>
              <a:t>title style</a:t>
            </a:r>
            <a:endParaRPr lang="en-GB"/>
          </a:p>
        </p:txBody>
      </p:sp>
      <p:pic>
        <p:nvPicPr>
          <p:cNvPr id="11" name="Picture 10">
            <a:extLst>
              <a:ext uri="{FF2B5EF4-FFF2-40B4-BE49-F238E27FC236}">
                <a16:creationId xmlns:a16="http://schemas.microsoft.com/office/drawing/2014/main" id="{B2BF90B3-EC5E-034C-856D-DC07CB02EE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5130" b="50116"/>
          <a:stretch/>
        </p:blipFill>
        <p:spPr>
          <a:xfrm>
            <a:off x="4159659" y="1753416"/>
            <a:ext cx="5746341" cy="5104584"/>
          </a:xfrm>
          <a:prstGeom prst="rect">
            <a:avLst/>
          </a:prstGeom>
        </p:spPr>
      </p:pic>
    </p:spTree>
    <p:extLst>
      <p:ext uri="{BB962C8B-B14F-4D97-AF65-F5344CB8AC3E}">
        <p14:creationId xmlns:p14="http://schemas.microsoft.com/office/powerpoint/2010/main" val="377842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_Section Header (Colour bg)">
    <p:bg>
      <p:bgPr>
        <a:solidFill>
          <a:srgbClr val="FFD5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918C-8795-4D57-9B5D-196228EF5B8D}"/>
              </a:ext>
            </a:extLst>
          </p:cNvPr>
          <p:cNvSpPr>
            <a:spLocks noGrp="1"/>
          </p:cNvSpPr>
          <p:nvPr>
            <p:ph type="title" hasCustomPrompt="1"/>
          </p:nvPr>
        </p:nvSpPr>
        <p:spPr>
          <a:xfrm>
            <a:off x="280498" y="2890123"/>
            <a:ext cx="4892637" cy="923330"/>
          </a:xfrm>
          <a:noFill/>
        </p:spPr>
        <p:txBody>
          <a:bodyPr wrap="square" lIns="0" tIns="0" rIns="0" bIns="0" anchor="ctr">
            <a:spAutoFit/>
          </a:bodyPr>
          <a:lstStyle>
            <a:lvl1pPr>
              <a:defRPr sz="3000">
                <a:solidFill>
                  <a:schemeClr val="tx2"/>
                </a:solidFill>
              </a:defRPr>
            </a:lvl1pPr>
          </a:lstStyle>
          <a:p>
            <a:r>
              <a:rPr lang="en-US"/>
              <a:t>Click to edit Master </a:t>
            </a:r>
            <a:br>
              <a:rPr lang="en-US"/>
            </a:br>
            <a:r>
              <a:rPr lang="en-US"/>
              <a:t>title style</a:t>
            </a:r>
            <a:endParaRPr lang="en-GB"/>
          </a:p>
        </p:txBody>
      </p:sp>
      <p:pic>
        <p:nvPicPr>
          <p:cNvPr id="5" name="Picture 4">
            <a:extLst>
              <a:ext uri="{FF2B5EF4-FFF2-40B4-BE49-F238E27FC236}">
                <a16:creationId xmlns:a16="http://schemas.microsoft.com/office/drawing/2014/main" id="{2EAC0DA6-0092-440E-88BF-B7CD20BB31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4868" b="49909"/>
          <a:stretch/>
        </p:blipFill>
        <p:spPr>
          <a:xfrm>
            <a:off x="4183724" y="1753417"/>
            <a:ext cx="5746340" cy="5104584"/>
          </a:xfrm>
          <a:prstGeom prst="rect">
            <a:avLst/>
          </a:prstGeom>
        </p:spPr>
      </p:pic>
    </p:spTree>
    <p:extLst>
      <p:ext uri="{BB962C8B-B14F-4D97-AF65-F5344CB8AC3E}">
        <p14:creationId xmlns:p14="http://schemas.microsoft.com/office/powerpoint/2010/main" val="336167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s / Agend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271463" y="324002"/>
            <a:ext cx="9361454" cy="369332"/>
          </a:xfrm>
        </p:spPr>
        <p:txBody>
          <a:bodyPr wrap="square">
            <a:spAutoFit/>
          </a:bodyPr>
          <a:lstStyle>
            <a:lvl1pPr>
              <a:defRPr sz="2400">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271463" y="1382626"/>
            <a:ext cx="8024787" cy="4386349"/>
          </a:xfrm>
        </p:spPr>
        <p:txBody>
          <a:bodyPr>
            <a:normAutofit/>
          </a:bodyPr>
          <a:lstStyle>
            <a:lvl1pPr marL="336947" indent="-336947">
              <a:spcBef>
                <a:spcPts val="150"/>
              </a:spcBef>
              <a:buFont typeface="+mj-lt"/>
              <a:buAutoNum type="arabicPeriod"/>
              <a:defRPr sz="1500" b="1">
                <a:solidFill>
                  <a:schemeClr val="bg1"/>
                </a:solidFill>
              </a:defRPr>
            </a:lvl1pPr>
            <a:lvl2pPr marL="0" indent="0">
              <a:buNone/>
              <a:defRPr>
                <a:solidFill>
                  <a:schemeClr val="bg1"/>
                </a:solidFill>
              </a:defRPr>
            </a:lvl2pPr>
            <a:lvl3pPr marL="471488" indent="-135731">
              <a:defRPr>
                <a:solidFill>
                  <a:schemeClr val="bg1"/>
                </a:solidFill>
              </a:defRPr>
            </a:lvl3pPr>
            <a:lvl4pPr marL="471488" indent="-135731">
              <a:defRPr>
                <a:solidFill>
                  <a:schemeClr val="bg1"/>
                </a:solidFill>
              </a:defRPr>
            </a:lvl4pPr>
            <a:lvl5pPr marL="471488" indent="-135731">
              <a:defRPr>
                <a:solidFill>
                  <a:schemeClr val="bg1"/>
                </a:solidFill>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a:xfrm>
            <a:off x="44500" y="6351842"/>
            <a:ext cx="351394" cy="207009"/>
          </a:xfrm>
        </p:spPr>
        <p:txBody>
          <a:bodyPr/>
          <a:lstStyle>
            <a:lvl1pPr>
              <a:defRPr>
                <a:solidFill>
                  <a:schemeClr val="bg1"/>
                </a:solidFill>
              </a:defRPr>
            </a:lvl1pPr>
          </a:lstStyle>
          <a:p>
            <a:fld id="{AC6BEB34-34B2-4616-8BAB-A7D30E9C9573}" type="slidenum">
              <a:rPr lang="en-GB" smtClean="0"/>
              <a:pPr/>
              <a:t>‹#›</a:t>
            </a:fld>
            <a:endParaRPr lang="en-GB"/>
          </a:p>
        </p:txBody>
      </p:sp>
      <p:cxnSp>
        <p:nvCxnSpPr>
          <p:cNvPr id="12" name="Straight Connector 11">
            <a:extLst>
              <a:ext uri="{FF2B5EF4-FFF2-40B4-BE49-F238E27FC236}">
                <a16:creationId xmlns:a16="http://schemas.microsoft.com/office/drawing/2014/main" id="{F11AB9A9-379E-4A58-BC87-3610C46E76B0}"/>
              </a:ext>
            </a:extLst>
          </p:cNvPr>
          <p:cNvCxnSpPr>
            <a:cxnSpLocks/>
          </p:cNvCxnSpPr>
          <p:nvPr userDrawn="1"/>
        </p:nvCxnSpPr>
        <p:spPr>
          <a:xfrm>
            <a:off x="456606" y="6401346"/>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C8171FF8-FECB-AF4B-98F6-B0EF5F405674}"/>
              </a:ext>
            </a:extLst>
          </p:cNvPr>
          <p:cNvSpPr>
            <a:spLocks noGrp="1"/>
          </p:cNvSpPr>
          <p:nvPr>
            <p:ph type="body" sz="quarter" idx="13"/>
          </p:nvPr>
        </p:nvSpPr>
        <p:spPr>
          <a:xfrm>
            <a:off x="271464" y="759455"/>
            <a:ext cx="9361486" cy="246221"/>
          </a:xfrm>
        </p:spPr>
        <p:txBody>
          <a:bodyPr wrap="square">
            <a:spAutoFit/>
          </a:bodyPr>
          <a:lstStyle>
            <a:lvl1pPr marL="0" indent="0">
              <a:buNone/>
              <a:defRPr sz="1600">
                <a:solidFill>
                  <a:schemeClr val="bg1"/>
                </a:solidFill>
              </a:defRPr>
            </a:lvl1pPr>
            <a:lvl2pPr marL="135731" indent="0">
              <a:buNone/>
              <a:defRPr/>
            </a:lvl2pPr>
          </a:lstStyle>
          <a:p>
            <a:pPr lvl="0"/>
            <a:r>
              <a:rPr lang="en-US"/>
              <a:t>Click to edit Master text styles</a:t>
            </a:r>
          </a:p>
        </p:txBody>
      </p:sp>
      <p:pic>
        <p:nvPicPr>
          <p:cNvPr id="11" name="Picture 10">
            <a:extLst>
              <a:ext uri="{FF2B5EF4-FFF2-40B4-BE49-F238E27FC236}">
                <a16:creationId xmlns:a16="http://schemas.microsoft.com/office/drawing/2014/main" id="{8FAFDB98-3B57-4C52-B838-1E0632403D0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37769" y="6053024"/>
            <a:ext cx="864000" cy="578801"/>
          </a:xfrm>
          <a:prstGeom prst="rect">
            <a:avLst/>
          </a:prstGeom>
        </p:spPr>
      </p:pic>
      <p:sp>
        <p:nvSpPr>
          <p:cNvPr id="9" name="TextBox 8">
            <a:extLst>
              <a:ext uri="{FF2B5EF4-FFF2-40B4-BE49-F238E27FC236}">
                <a16:creationId xmlns:a16="http://schemas.microsoft.com/office/drawing/2014/main" id="{A70AD5BE-CA85-4DB6-B254-4EB8A2712341}"/>
              </a:ext>
            </a:extLst>
          </p:cNvPr>
          <p:cNvSpPr txBox="1"/>
          <p:nvPr userDrawn="1"/>
        </p:nvSpPr>
        <p:spPr>
          <a:xfrm>
            <a:off x="7667254" y="29232"/>
            <a:ext cx="2076209" cy="276999"/>
          </a:xfrm>
          <a:prstGeom prst="rect">
            <a:avLst/>
          </a:prstGeom>
          <a:noFill/>
        </p:spPr>
        <p:txBody>
          <a:bodyPr wrap="none" rtlCol="0">
            <a:spAutoFit/>
          </a:bodyPr>
          <a:lstStyle/>
          <a:p>
            <a:r>
              <a:rPr lang="en-GB" sz="1200" b="1" dirty="0">
                <a:solidFill>
                  <a:schemeClr val="bg1">
                    <a:lumMod val="95000"/>
                  </a:schemeClr>
                </a:solidFill>
              </a:rPr>
              <a:t>All investing involves risk</a:t>
            </a:r>
          </a:p>
        </p:txBody>
      </p:sp>
      <p:sp>
        <p:nvSpPr>
          <p:cNvPr id="13" name="Footer Placeholder 4">
            <a:extLst>
              <a:ext uri="{FF2B5EF4-FFF2-40B4-BE49-F238E27FC236}">
                <a16:creationId xmlns:a16="http://schemas.microsoft.com/office/drawing/2014/main" id="{3522ACE2-DD03-4F0C-A2E9-40DD5AC0F35C}"/>
              </a:ext>
            </a:extLst>
          </p:cNvPr>
          <p:cNvSpPr>
            <a:spLocks noGrp="1"/>
          </p:cNvSpPr>
          <p:nvPr>
            <p:ph type="ftr" sz="quarter" idx="3"/>
            <p:custDataLst>
              <p:tags r:id="rId1"/>
            </p:custDataLst>
          </p:nvPr>
        </p:nvSpPr>
        <p:spPr>
          <a:xfrm>
            <a:off x="508207" y="6351842"/>
            <a:ext cx="7788071" cy="207009"/>
          </a:xfrm>
          <a:prstGeom prst="rect">
            <a:avLst/>
          </a:prstGeom>
        </p:spPr>
        <p:txBody>
          <a:bodyPr vert="horz" lIns="0" tIns="0" rIns="0" bIns="0" rtlCol="0" anchor="ctr"/>
          <a:lstStyle>
            <a:lvl1pPr algn="l">
              <a:lnSpc>
                <a:spcPct val="100000"/>
              </a:lnSpc>
              <a:defRPr sz="900" b="0">
                <a:solidFill>
                  <a:schemeClr val="bg1"/>
                </a:solidFill>
              </a:defRPr>
            </a:lvl1pPr>
          </a:lstStyle>
          <a:p>
            <a:endParaRPr lang="en-GB" dirty="0"/>
          </a:p>
        </p:txBody>
      </p:sp>
      <p:sp>
        <p:nvSpPr>
          <p:cNvPr id="16" name="Text Placeholder 11">
            <a:extLst>
              <a:ext uri="{FF2B5EF4-FFF2-40B4-BE49-F238E27FC236}">
                <a16:creationId xmlns:a16="http://schemas.microsoft.com/office/drawing/2014/main" id="{2E339C58-7A97-4AE7-9077-DF329B0E8F41}"/>
              </a:ext>
            </a:extLst>
          </p:cNvPr>
          <p:cNvSpPr>
            <a:spLocks noGrp="1"/>
          </p:cNvSpPr>
          <p:nvPr>
            <p:ph type="body" sz="quarter" idx="22" hasCustomPrompt="1"/>
          </p:nvPr>
        </p:nvSpPr>
        <p:spPr>
          <a:xfrm rot="16200000">
            <a:off x="9527991" y="6258242"/>
            <a:ext cx="495705" cy="123111"/>
          </a:xfrm>
        </p:spPr>
        <p:txBody>
          <a:bodyPr wrap="square" anchor="ctr">
            <a:spAutoFit/>
          </a:bodyPr>
          <a:lstStyle>
            <a:lvl1pPr marL="0" indent="0" algn="l">
              <a:buNone/>
              <a:defRPr sz="800">
                <a:solidFill>
                  <a:schemeClr val="accent6">
                    <a:lumMod val="40000"/>
                    <a:lumOff val="60000"/>
                  </a:schemeClr>
                </a:solidFill>
              </a:defRPr>
            </a:lvl1pPr>
          </a:lstStyle>
          <a:p>
            <a:pPr lvl="0"/>
            <a:r>
              <a:rPr lang="en-US"/>
              <a:t>Seismic ID</a:t>
            </a:r>
          </a:p>
        </p:txBody>
      </p:sp>
    </p:spTree>
    <p:extLst>
      <p:ext uri="{BB962C8B-B14F-4D97-AF65-F5344CB8AC3E}">
        <p14:creationId xmlns:p14="http://schemas.microsoft.com/office/powerpoint/2010/main" val="91113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4_Section Header (Colour bg)">
    <p:bg>
      <p:bgPr>
        <a:solidFill>
          <a:srgbClr val="E2292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918C-8795-4D57-9B5D-196228EF5B8D}"/>
              </a:ext>
            </a:extLst>
          </p:cNvPr>
          <p:cNvSpPr>
            <a:spLocks noGrp="1"/>
          </p:cNvSpPr>
          <p:nvPr>
            <p:ph type="title" hasCustomPrompt="1"/>
          </p:nvPr>
        </p:nvSpPr>
        <p:spPr>
          <a:xfrm>
            <a:off x="280498" y="2890123"/>
            <a:ext cx="4892637" cy="923330"/>
          </a:xfrm>
          <a:noFill/>
        </p:spPr>
        <p:txBody>
          <a:bodyPr wrap="square" lIns="0" tIns="0" rIns="0" bIns="0" anchor="ctr">
            <a:spAutoFit/>
          </a:bodyPr>
          <a:lstStyle>
            <a:lvl1pPr>
              <a:defRPr sz="3000">
                <a:solidFill>
                  <a:schemeClr val="bg1"/>
                </a:solidFill>
              </a:defRPr>
            </a:lvl1pPr>
          </a:lstStyle>
          <a:p>
            <a:r>
              <a:rPr lang="en-US"/>
              <a:t>Click to edit Master </a:t>
            </a:r>
            <a:br>
              <a:rPr lang="en-US"/>
            </a:br>
            <a:r>
              <a:rPr lang="en-US"/>
              <a:t>title style</a:t>
            </a:r>
            <a:endParaRPr lang="en-GB"/>
          </a:p>
        </p:txBody>
      </p:sp>
      <p:pic>
        <p:nvPicPr>
          <p:cNvPr id="5" name="Picture 4">
            <a:extLst>
              <a:ext uri="{FF2B5EF4-FFF2-40B4-BE49-F238E27FC236}">
                <a16:creationId xmlns:a16="http://schemas.microsoft.com/office/drawing/2014/main" id="{1A294409-48CA-4905-9C89-BC61AC63FB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5130" b="50116"/>
          <a:stretch/>
        </p:blipFill>
        <p:spPr>
          <a:xfrm>
            <a:off x="4159659" y="1753416"/>
            <a:ext cx="5746341" cy="5104584"/>
          </a:xfrm>
          <a:prstGeom prst="rect">
            <a:avLst/>
          </a:prstGeom>
        </p:spPr>
      </p:pic>
    </p:spTree>
    <p:extLst>
      <p:ext uri="{BB962C8B-B14F-4D97-AF65-F5344CB8AC3E}">
        <p14:creationId xmlns:p14="http://schemas.microsoft.com/office/powerpoint/2010/main" val="72068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ontents / Agenda">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271463" y="324002"/>
            <a:ext cx="9361487" cy="369332"/>
          </a:xfrm>
        </p:spPr>
        <p:txBody>
          <a:bodyPr wrap="square">
            <a:spAutoFit/>
          </a:bodyPr>
          <a:lstStyle>
            <a:lvl1pPr>
              <a:defRPr sz="2400">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271463" y="1376363"/>
            <a:ext cx="8024787" cy="4392613"/>
          </a:xfrm>
        </p:spPr>
        <p:txBody>
          <a:bodyPr>
            <a:normAutofit/>
          </a:bodyPr>
          <a:lstStyle>
            <a:lvl1pPr marL="336947" indent="-336947">
              <a:spcBef>
                <a:spcPts val="150"/>
              </a:spcBef>
              <a:buFont typeface="+mj-lt"/>
              <a:buAutoNum type="arabicPeriod"/>
              <a:defRPr sz="1500" b="1">
                <a:solidFill>
                  <a:schemeClr val="bg1"/>
                </a:solidFill>
              </a:defRPr>
            </a:lvl1pPr>
            <a:lvl2pPr marL="0" indent="0">
              <a:buNone/>
              <a:defRPr>
                <a:solidFill>
                  <a:schemeClr val="bg1"/>
                </a:solidFill>
              </a:defRPr>
            </a:lvl2pPr>
            <a:lvl3pPr marL="471488" indent="-135731">
              <a:defRPr>
                <a:solidFill>
                  <a:schemeClr val="bg1"/>
                </a:solidFill>
              </a:defRPr>
            </a:lvl3pPr>
            <a:lvl4pPr marL="471488" indent="-135731">
              <a:defRPr>
                <a:solidFill>
                  <a:schemeClr val="bg1"/>
                </a:solidFill>
              </a:defRPr>
            </a:lvl4pPr>
            <a:lvl5pPr marL="471488" indent="-135731">
              <a:defRPr>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custDataLst>
              <p:tags r:id="rId1"/>
            </p:custDataLst>
          </p:nvPr>
        </p:nvSpPr>
        <p:spPr>
          <a:xfrm>
            <a:off x="508200" y="6353747"/>
            <a:ext cx="7788071" cy="207009"/>
          </a:xfrm>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a:xfrm>
            <a:off x="44500" y="6353747"/>
            <a:ext cx="351394" cy="207009"/>
          </a:xfrm>
        </p:spPr>
        <p:txBody>
          <a:bodyPr/>
          <a:lstStyle>
            <a:lvl1pPr>
              <a:defRPr>
                <a:solidFill>
                  <a:schemeClr val="bg1"/>
                </a:solidFill>
              </a:defRPr>
            </a:lvl1pPr>
          </a:lstStyle>
          <a:p>
            <a:fld id="{AC6BEB34-34B2-4616-8BAB-A7D30E9C9573}" type="slidenum">
              <a:rPr lang="en-GB" smtClean="0"/>
              <a:pPr/>
              <a:t>‹#›</a:t>
            </a:fld>
            <a:endParaRPr lang="en-GB"/>
          </a:p>
        </p:txBody>
      </p:sp>
      <p:cxnSp>
        <p:nvCxnSpPr>
          <p:cNvPr id="12" name="Straight Connector 11">
            <a:extLst>
              <a:ext uri="{FF2B5EF4-FFF2-40B4-BE49-F238E27FC236}">
                <a16:creationId xmlns:a16="http://schemas.microsoft.com/office/drawing/2014/main" id="{F11AB9A9-379E-4A58-BC87-3610C46E76B0}"/>
              </a:ext>
            </a:extLst>
          </p:cNvPr>
          <p:cNvCxnSpPr>
            <a:cxnSpLocks/>
          </p:cNvCxnSpPr>
          <p:nvPr userDrawn="1"/>
        </p:nvCxnSpPr>
        <p:spPr>
          <a:xfrm>
            <a:off x="456606" y="6403251"/>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C8171FF8-FECB-AF4B-98F6-B0EF5F405674}"/>
              </a:ext>
            </a:extLst>
          </p:cNvPr>
          <p:cNvSpPr>
            <a:spLocks noGrp="1"/>
          </p:cNvSpPr>
          <p:nvPr>
            <p:ph type="body" sz="quarter" idx="13"/>
          </p:nvPr>
        </p:nvSpPr>
        <p:spPr>
          <a:xfrm>
            <a:off x="271464" y="759455"/>
            <a:ext cx="9361519" cy="246221"/>
          </a:xfrm>
        </p:spPr>
        <p:txBody>
          <a:bodyPr wrap="square">
            <a:spAutoFit/>
          </a:bodyPr>
          <a:lstStyle>
            <a:lvl1pPr marL="0" indent="0">
              <a:buNone/>
              <a:defRPr sz="1600">
                <a:solidFill>
                  <a:schemeClr val="bg1"/>
                </a:solidFill>
              </a:defRPr>
            </a:lvl1pPr>
            <a:lvl2pPr marL="135731" indent="0">
              <a:buNone/>
              <a:defRPr/>
            </a:lvl2pPr>
          </a:lstStyle>
          <a:p>
            <a:pPr lvl="0"/>
            <a:r>
              <a:rPr lang="en-US"/>
              <a:t>Click to edit Master text styles</a:t>
            </a:r>
          </a:p>
        </p:txBody>
      </p:sp>
      <p:pic>
        <p:nvPicPr>
          <p:cNvPr id="16" name="Picture 15">
            <a:extLst>
              <a:ext uri="{FF2B5EF4-FFF2-40B4-BE49-F238E27FC236}">
                <a16:creationId xmlns:a16="http://schemas.microsoft.com/office/drawing/2014/main" id="{CE149F9E-B779-457B-ABC3-79432CE99F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37769" y="6056200"/>
            <a:ext cx="864000" cy="578801"/>
          </a:xfrm>
          <a:prstGeom prst="rect">
            <a:avLst/>
          </a:prstGeom>
        </p:spPr>
      </p:pic>
      <p:sp>
        <p:nvSpPr>
          <p:cNvPr id="9" name="TextBox 8">
            <a:extLst>
              <a:ext uri="{FF2B5EF4-FFF2-40B4-BE49-F238E27FC236}">
                <a16:creationId xmlns:a16="http://schemas.microsoft.com/office/drawing/2014/main" id="{3B5A227B-8CB9-4253-AE00-88FA172B6D53}"/>
              </a:ext>
            </a:extLst>
          </p:cNvPr>
          <p:cNvSpPr txBox="1"/>
          <p:nvPr userDrawn="1"/>
        </p:nvSpPr>
        <p:spPr>
          <a:xfrm>
            <a:off x="7667259" y="29232"/>
            <a:ext cx="2119491" cy="276999"/>
          </a:xfrm>
          <a:prstGeom prst="rect">
            <a:avLst/>
          </a:prstGeom>
          <a:noFill/>
        </p:spPr>
        <p:txBody>
          <a:bodyPr wrap="none" rtlCol="0">
            <a:spAutoFit/>
          </a:bodyPr>
          <a:lstStyle/>
          <a:p>
            <a:r>
              <a:rPr lang="en-GB" sz="1200" b="1" dirty="0">
                <a:solidFill>
                  <a:schemeClr val="bg1">
                    <a:lumMod val="95000"/>
                  </a:schemeClr>
                </a:solidFill>
              </a:rPr>
              <a:t>All investing involves risk</a:t>
            </a:r>
          </a:p>
        </p:txBody>
      </p:sp>
      <p:sp>
        <p:nvSpPr>
          <p:cNvPr id="14" name="Text Placeholder 11">
            <a:extLst>
              <a:ext uri="{FF2B5EF4-FFF2-40B4-BE49-F238E27FC236}">
                <a16:creationId xmlns:a16="http://schemas.microsoft.com/office/drawing/2014/main" id="{B496276F-557F-4D62-AC57-20A5B46D2A53}"/>
              </a:ext>
            </a:extLst>
          </p:cNvPr>
          <p:cNvSpPr>
            <a:spLocks noGrp="1"/>
          </p:cNvSpPr>
          <p:nvPr>
            <p:ph type="body" sz="quarter" idx="22" hasCustomPrompt="1"/>
          </p:nvPr>
        </p:nvSpPr>
        <p:spPr>
          <a:xfrm rot="16200000">
            <a:off x="9527991" y="6258242"/>
            <a:ext cx="495705" cy="123111"/>
          </a:xfrm>
        </p:spPr>
        <p:txBody>
          <a:bodyPr wrap="square" anchor="ctr">
            <a:spAutoFit/>
          </a:bodyPr>
          <a:lstStyle>
            <a:lvl1pPr marL="0" indent="0" algn="l">
              <a:buNone/>
              <a:defRPr sz="800">
                <a:solidFill>
                  <a:schemeClr val="accent6">
                    <a:lumMod val="40000"/>
                    <a:lumOff val="60000"/>
                  </a:schemeClr>
                </a:solidFill>
              </a:defRPr>
            </a:lvl1pPr>
          </a:lstStyle>
          <a:p>
            <a:pPr lvl="0"/>
            <a:r>
              <a:rPr lang="en-US"/>
              <a:t>Seismic ID</a:t>
            </a:r>
          </a:p>
        </p:txBody>
      </p:sp>
    </p:spTree>
    <p:extLst>
      <p:ext uri="{BB962C8B-B14F-4D97-AF65-F5344CB8AC3E}">
        <p14:creationId xmlns:p14="http://schemas.microsoft.com/office/powerpoint/2010/main" val="75740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271462" y="323217"/>
            <a:ext cx="9361486" cy="369332"/>
          </a:xfrm>
        </p:spPr>
        <p:txBody>
          <a:bodyPr wrap="square">
            <a:spAutoFit/>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a:xfrm>
            <a:off x="44500" y="6356514"/>
            <a:ext cx="351394" cy="207009"/>
          </a:xfrm>
        </p:spPr>
        <p:txBody>
          <a:bodyPr/>
          <a:lstStyle/>
          <a:p>
            <a:fld id="{AC6BEB34-34B2-4616-8BAB-A7D30E9C9573}" type="slidenum">
              <a:rPr lang="en-GB" smtClean="0"/>
              <a:t>‹#›</a:t>
            </a:fld>
            <a:endParaRPr lang="en-GB"/>
          </a:p>
        </p:txBody>
      </p:sp>
      <p:sp>
        <p:nvSpPr>
          <p:cNvPr id="7"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271463" y="759455"/>
            <a:ext cx="9361485" cy="246221"/>
          </a:xfrm>
        </p:spPr>
        <p:txBody>
          <a:bodyPr wrap="square">
            <a:spAutoFit/>
          </a:bodyPr>
          <a:lstStyle>
            <a:lvl1pPr marL="0" indent="0">
              <a:buNone/>
              <a:defRPr sz="1600">
                <a:solidFill>
                  <a:schemeClr val="tx2"/>
                </a:solidFill>
              </a:defRPr>
            </a:lvl1pPr>
            <a:lvl2pPr marL="135731" indent="0">
              <a:buNone/>
              <a:defRPr/>
            </a:lvl2pPr>
          </a:lstStyle>
          <a:p>
            <a:pPr lvl="0"/>
            <a:r>
              <a:rPr lang="en-US"/>
              <a:t>Click to edit Master text styles</a:t>
            </a:r>
          </a:p>
        </p:txBody>
      </p:sp>
      <p:sp>
        <p:nvSpPr>
          <p:cNvPr id="8" name="Footer Placeholder 4">
            <a:extLst>
              <a:ext uri="{FF2B5EF4-FFF2-40B4-BE49-F238E27FC236}">
                <a16:creationId xmlns:a16="http://schemas.microsoft.com/office/drawing/2014/main" id="{5F4FF462-1F3B-4465-8528-570C8F7204BF}"/>
              </a:ext>
            </a:extLst>
          </p:cNvPr>
          <p:cNvSpPr>
            <a:spLocks noGrp="1"/>
          </p:cNvSpPr>
          <p:nvPr>
            <p:ph type="ftr" sz="quarter" idx="3"/>
            <p:custDataLst>
              <p:tags r:id="rId1"/>
            </p:custDataLst>
          </p:nvPr>
        </p:nvSpPr>
        <p:spPr>
          <a:xfrm>
            <a:off x="508207" y="6356514"/>
            <a:ext cx="7788071" cy="207009"/>
          </a:xfrm>
          <a:prstGeom prst="rect">
            <a:avLst/>
          </a:prstGeom>
        </p:spPr>
        <p:txBody>
          <a:bodyPr vert="horz" lIns="0" tIns="0" rIns="0" bIns="0" rtlCol="0" anchor="ctr"/>
          <a:lstStyle>
            <a:lvl1pPr algn="l">
              <a:lnSpc>
                <a:spcPct val="100000"/>
              </a:lnSpc>
              <a:defRPr sz="900" b="0">
                <a:solidFill>
                  <a:schemeClr val="tx2"/>
                </a:solidFill>
              </a:defRPr>
            </a:lvl1pPr>
          </a:lstStyle>
          <a:p>
            <a:endParaRPr lang="en-GB" dirty="0"/>
          </a:p>
        </p:txBody>
      </p:sp>
      <p:sp>
        <p:nvSpPr>
          <p:cNvPr id="9" name="Text Placeholder 11">
            <a:extLst>
              <a:ext uri="{FF2B5EF4-FFF2-40B4-BE49-F238E27FC236}">
                <a16:creationId xmlns:a16="http://schemas.microsoft.com/office/drawing/2014/main" id="{ADBDD370-C13C-4431-927F-37448D9418CA}"/>
              </a:ext>
            </a:extLst>
          </p:cNvPr>
          <p:cNvSpPr>
            <a:spLocks noGrp="1"/>
          </p:cNvSpPr>
          <p:nvPr>
            <p:ph type="body" sz="quarter" idx="22" hasCustomPrompt="1"/>
          </p:nvPr>
        </p:nvSpPr>
        <p:spPr>
          <a:xfrm rot="16200000">
            <a:off x="9527991" y="6258242"/>
            <a:ext cx="495705" cy="123111"/>
          </a:xfrm>
        </p:spPr>
        <p:txBody>
          <a:bodyPr wrap="square" anchor="ctr">
            <a:spAutoFit/>
          </a:bodyPr>
          <a:lstStyle>
            <a:lvl1pPr marL="0" indent="0" algn="l">
              <a:buNone/>
              <a:defRPr sz="800">
                <a:solidFill>
                  <a:schemeClr val="accent6">
                    <a:lumMod val="40000"/>
                    <a:lumOff val="60000"/>
                  </a:schemeClr>
                </a:solidFill>
              </a:defRPr>
            </a:lvl1pPr>
          </a:lstStyle>
          <a:p>
            <a:pPr lvl="0"/>
            <a:r>
              <a:rPr lang="en-US"/>
              <a:t>Seismic ID</a:t>
            </a:r>
          </a:p>
        </p:txBody>
      </p:sp>
    </p:spTree>
    <p:extLst>
      <p:ext uri="{BB962C8B-B14F-4D97-AF65-F5344CB8AC3E}">
        <p14:creationId xmlns:p14="http://schemas.microsoft.com/office/powerpoint/2010/main" val="129446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271462" y="323217"/>
            <a:ext cx="9361486" cy="369332"/>
          </a:xfrm>
        </p:spPr>
        <p:txBody>
          <a:bodyPr wrap="square">
            <a:sp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271463" y="1376363"/>
            <a:ext cx="9361486" cy="43894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a:xfrm>
            <a:off x="44500" y="6356514"/>
            <a:ext cx="351394" cy="207009"/>
          </a:xfrm>
        </p:spPr>
        <p:txBody>
          <a:bodyPr/>
          <a:lstStyle/>
          <a:p>
            <a:fld id="{AC6BEB34-34B2-4616-8BAB-A7D30E9C9573}" type="slidenum">
              <a:rPr lang="en-GB" smtClean="0"/>
              <a:t>‹#›</a:t>
            </a:fld>
            <a:endParaRPr lang="en-GB"/>
          </a:p>
        </p:txBody>
      </p:sp>
      <p:sp>
        <p:nvSpPr>
          <p:cNvPr id="7"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271463" y="759455"/>
            <a:ext cx="9361485" cy="246221"/>
          </a:xfrm>
        </p:spPr>
        <p:txBody>
          <a:bodyPr wrap="square">
            <a:spAutoFit/>
          </a:bodyPr>
          <a:lstStyle>
            <a:lvl1pPr marL="0" indent="0">
              <a:buNone/>
              <a:defRPr sz="1600">
                <a:solidFill>
                  <a:schemeClr val="tx2"/>
                </a:solidFill>
              </a:defRPr>
            </a:lvl1pPr>
            <a:lvl2pPr marL="135731" indent="0">
              <a:buNone/>
              <a:defRPr/>
            </a:lvl2pPr>
          </a:lstStyle>
          <a:p>
            <a:pPr lvl="0"/>
            <a:r>
              <a:rPr lang="en-US"/>
              <a:t>Click to edit Master text styles</a:t>
            </a:r>
          </a:p>
        </p:txBody>
      </p:sp>
      <p:sp>
        <p:nvSpPr>
          <p:cNvPr id="8" name="Footer Placeholder 4">
            <a:extLst>
              <a:ext uri="{FF2B5EF4-FFF2-40B4-BE49-F238E27FC236}">
                <a16:creationId xmlns:a16="http://schemas.microsoft.com/office/drawing/2014/main" id="{5F4FF462-1F3B-4465-8528-570C8F7204BF}"/>
              </a:ext>
            </a:extLst>
          </p:cNvPr>
          <p:cNvSpPr>
            <a:spLocks noGrp="1"/>
          </p:cNvSpPr>
          <p:nvPr>
            <p:ph type="ftr" sz="quarter" idx="3"/>
            <p:custDataLst>
              <p:tags r:id="rId1"/>
            </p:custDataLst>
          </p:nvPr>
        </p:nvSpPr>
        <p:spPr>
          <a:xfrm>
            <a:off x="508207" y="6356514"/>
            <a:ext cx="7788071" cy="207009"/>
          </a:xfrm>
          <a:prstGeom prst="rect">
            <a:avLst/>
          </a:prstGeom>
        </p:spPr>
        <p:txBody>
          <a:bodyPr vert="horz" lIns="0" tIns="0" rIns="0" bIns="0" rtlCol="0" anchor="ctr"/>
          <a:lstStyle>
            <a:lvl1pPr algn="l">
              <a:lnSpc>
                <a:spcPct val="100000"/>
              </a:lnSpc>
              <a:defRPr sz="900" b="0">
                <a:solidFill>
                  <a:schemeClr val="tx2"/>
                </a:solidFill>
              </a:defRPr>
            </a:lvl1pPr>
          </a:lstStyle>
          <a:p>
            <a:endParaRPr lang="en-GB" dirty="0"/>
          </a:p>
        </p:txBody>
      </p:sp>
      <p:sp>
        <p:nvSpPr>
          <p:cNvPr id="10" name="Text Placeholder 11">
            <a:extLst>
              <a:ext uri="{FF2B5EF4-FFF2-40B4-BE49-F238E27FC236}">
                <a16:creationId xmlns:a16="http://schemas.microsoft.com/office/drawing/2014/main" id="{2386CE1C-FF6B-477C-B04D-A5E731D56268}"/>
              </a:ext>
            </a:extLst>
          </p:cNvPr>
          <p:cNvSpPr>
            <a:spLocks noGrp="1"/>
          </p:cNvSpPr>
          <p:nvPr>
            <p:ph type="body" sz="quarter" idx="22" hasCustomPrompt="1"/>
          </p:nvPr>
        </p:nvSpPr>
        <p:spPr>
          <a:xfrm rot="16200000">
            <a:off x="9527991" y="6258242"/>
            <a:ext cx="495705" cy="123111"/>
          </a:xfrm>
        </p:spPr>
        <p:txBody>
          <a:bodyPr wrap="square" anchor="ctr">
            <a:spAutoFit/>
          </a:bodyPr>
          <a:lstStyle>
            <a:lvl1pPr marL="0" indent="0" algn="l">
              <a:buNone/>
              <a:defRPr sz="800">
                <a:solidFill>
                  <a:schemeClr val="accent6">
                    <a:lumMod val="40000"/>
                    <a:lumOff val="60000"/>
                  </a:schemeClr>
                </a:solidFill>
              </a:defRPr>
            </a:lvl1pPr>
          </a:lstStyle>
          <a:p>
            <a:pPr lvl="0"/>
            <a:r>
              <a:rPr lang="en-US"/>
              <a:t>Seismic ID</a:t>
            </a:r>
          </a:p>
        </p:txBody>
      </p:sp>
    </p:spTree>
    <p:extLst>
      <p:ext uri="{BB962C8B-B14F-4D97-AF65-F5344CB8AC3E}">
        <p14:creationId xmlns:p14="http://schemas.microsoft.com/office/powerpoint/2010/main" val="330317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271463" y="323217"/>
            <a:ext cx="9361487" cy="369332"/>
          </a:xfrm>
        </p:spPr>
        <p:txBody>
          <a:bodyPr wrap="square">
            <a:sp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271462" y="1376364"/>
            <a:ext cx="9361487" cy="4392612"/>
          </a:xfrm>
        </p:spPr>
        <p:txBody>
          <a:bodyPr>
            <a:noAutofit/>
          </a:bodyPr>
          <a:lstStyle>
            <a:lvl1pPr marL="0" indent="0">
              <a:buNone/>
              <a:defRPr sz="1200"/>
            </a:lvl1pPr>
            <a:lvl2pPr marL="135731" indent="-135731">
              <a:defRPr sz="1200"/>
            </a:lvl2pPr>
            <a:lvl3pPr marL="471488" indent="-135731">
              <a:defRPr sz="1200"/>
            </a:lvl3pPr>
            <a:lvl4pPr marL="471488" indent="-135731">
              <a:defRPr sz="1200"/>
            </a:lvl4pPr>
            <a:lvl5pPr marL="471488" indent="-135731">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a:xfrm>
            <a:off x="44500" y="6356514"/>
            <a:ext cx="351394" cy="207009"/>
          </a:xfrm>
        </p:spPr>
        <p:txBody>
          <a:bodyPr/>
          <a:lstStyle/>
          <a:p>
            <a:fld id="{AC6BEB34-34B2-4616-8BAB-A7D30E9C9573}" type="slidenum">
              <a:rPr lang="en-GB" smtClean="0"/>
              <a:t>‹#›</a:t>
            </a:fld>
            <a:endParaRPr lang="en-GB"/>
          </a:p>
        </p:txBody>
      </p:sp>
      <p:sp>
        <p:nvSpPr>
          <p:cNvPr id="7" name="Text Placeholder 10">
            <a:extLst>
              <a:ext uri="{FF2B5EF4-FFF2-40B4-BE49-F238E27FC236}">
                <a16:creationId xmlns:a16="http://schemas.microsoft.com/office/drawing/2014/main" id="{2E56AFEB-05CD-B34D-AF25-DDA4B1235BC2}"/>
              </a:ext>
            </a:extLst>
          </p:cNvPr>
          <p:cNvSpPr>
            <a:spLocks noGrp="1"/>
          </p:cNvSpPr>
          <p:nvPr>
            <p:ph type="body" sz="quarter" idx="13"/>
          </p:nvPr>
        </p:nvSpPr>
        <p:spPr>
          <a:xfrm>
            <a:off x="271463" y="759455"/>
            <a:ext cx="9361487" cy="246221"/>
          </a:xfrm>
        </p:spPr>
        <p:txBody>
          <a:bodyPr wrap="square">
            <a:spAutoFit/>
          </a:bodyPr>
          <a:lstStyle>
            <a:lvl1pPr marL="0" indent="0">
              <a:buNone/>
              <a:defRPr sz="1600">
                <a:solidFill>
                  <a:schemeClr val="tx2"/>
                </a:solidFill>
              </a:defRPr>
            </a:lvl1pPr>
            <a:lvl2pPr marL="135731" indent="0">
              <a:buNone/>
              <a:defRPr/>
            </a:lvl2pPr>
          </a:lstStyle>
          <a:p>
            <a:pPr lvl="0"/>
            <a:r>
              <a:rPr lang="en-US"/>
              <a:t>Click to edit Master text styles</a:t>
            </a:r>
          </a:p>
        </p:txBody>
      </p:sp>
      <p:sp>
        <p:nvSpPr>
          <p:cNvPr id="8" name="Footer Placeholder 4">
            <a:extLst>
              <a:ext uri="{FF2B5EF4-FFF2-40B4-BE49-F238E27FC236}">
                <a16:creationId xmlns:a16="http://schemas.microsoft.com/office/drawing/2014/main" id="{20FA3A9C-4D5A-43E7-9235-C6D741466C54}"/>
              </a:ext>
            </a:extLst>
          </p:cNvPr>
          <p:cNvSpPr>
            <a:spLocks noGrp="1"/>
          </p:cNvSpPr>
          <p:nvPr>
            <p:ph type="ftr" sz="quarter" idx="3"/>
            <p:custDataLst>
              <p:tags r:id="rId1"/>
            </p:custDataLst>
          </p:nvPr>
        </p:nvSpPr>
        <p:spPr>
          <a:xfrm>
            <a:off x="508207" y="6356514"/>
            <a:ext cx="7788071" cy="207009"/>
          </a:xfrm>
          <a:prstGeom prst="rect">
            <a:avLst/>
          </a:prstGeom>
        </p:spPr>
        <p:txBody>
          <a:bodyPr vert="horz" lIns="0" tIns="0" rIns="0" bIns="0" rtlCol="0" anchor="ctr"/>
          <a:lstStyle>
            <a:lvl1pPr algn="l">
              <a:lnSpc>
                <a:spcPct val="100000"/>
              </a:lnSpc>
              <a:defRPr sz="900" b="0">
                <a:solidFill>
                  <a:schemeClr val="tx2"/>
                </a:solidFill>
              </a:defRPr>
            </a:lvl1pPr>
          </a:lstStyle>
          <a:p>
            <a:endParaRPr lang="en-GB" dirty="0"/>
          </a:p>
        </p:txBody>
      </p:sp>
      <p:sp>
        <p:nvSpPr>
          <p:cNvPr id="9" name="Text Placeholder 11">
            <a:extLst>
              <a:ext uri="{FF2B5EF4-FFF2-40B4-BE49-F238E27FC236}">
                <a16:creationId xmlns:a16="http://schemas.microsoft.com/office/drawing/2014/main" id="{52314EF2-9AFB-4873-937E-1E321B4CA8BE}"/>
              </a:ext>
            </a:extLst>
          </p:cNvPr>
          <p:cNvSpPr>
            <a:spLocks noGrp="1"/>
          </p:cNvSpPr>
          <p:nvPr>
            <p:ph type="body" sz="quarter" idx="22" hasCustomPrompt="1"/>
          </p:nvPr>
        </p:nvSpPr>
        <p:spPr>
          <a:xfrm rot="16200000">
            <a:off x="9527991" y="6258242"/>
            <a:ext cx="495705" cy="123111"/>
          </a:xfrm>
        </p:spPr>
        <p:txBody>
          <a:bodyPr wrap="square" anchor="ctr">
            <a:spAutoFit/>
          </a:bodyPr>
          <a:lstStyle>
            <a:lvl1pPr marL="0" indent="0" algn="l">
              <a:buNone/>
              <a:defRPr sz="800">
                <a:solidFill>
                  <a:schemeClr val="accent6">
                    <a:lumMod val="40000"/>
                    <a:lumOff val="60000"/>
                  </a:schemeClr>
                </a:solidFill>
              </a:defRPr>
            </a:lvl1pPr>
          </a:lstStyle>
          <a:p>
            <a:pPr lvl="0"/>
            <a:r>
              <a:rPr lang="en-US"/>
              <a:t>Seismic ID</a:t>
            </a:r>
          </a:p>
        </p:txBody>
      </p:sp>
    </p:spTree>
    <p:extLst>
      <p:ext uri="{BB962C8B-B14F-4D97-AF65-F5344CB8AC3E}">
        <p14:creationId xmlns:p14="http://schemas.microsoft.com/office/powerpoint/2010/main" val="26898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271464" y="323217"/>
            <a:ext cx="9361484" cy="369332"/>
          </a:xfrm>
        </p:spPr>
        <p:txBody>
          <a:bodyPr>
            <a:sp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271463" y="1380548"/>
            <a:ext cx="4573587" cy="4388427"/>
          </a:xfrm>
        </p:spPr>
        <p:txBody>
          <a:bodyPr>
            <a:normAutofit/>
          </a:bodyPr>
          <a:lstStyle>
            <a:lvl1pPr marL="0" indent="0">
              <a:buNone/>
              <a:defRPr sz="1200"/>
            </a:lvl1pPr>
            <a:lvl2pPr marL="135731" indent="-135731">
              <a:defRPr sz="1200"/>
            </a:lvl2pPr>
            <a:lvl3pPr marL="471488" indent="-135731">
              <a:defRPr sz="1200"/>
            </a:lvl3pPr>
            <a:lvl4pPr marL="471488" indent="-135731">
              <a:defRPr sz="1200"/>
            </a:lvl4pPr>
            <a:lvl5pPr marL="471488" indent="-135731">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a:xfrm>
            <a:off x="44500" y="6356514"/>
            <a:ext cx="351394" cy="207009"/>
          </a:xfrm>
        </p:spPr>
        <p:txBody>
          <a:bodyPr/>
          <a:lstStyle/>
          <a:p>
            <a:fld id="{AC6BEB34-34B2-4616-8BAB-A7D30E9C9573}" type="slidenum">
              <a:rPr lang="en-GB" smtClean="0"/>
              <a:t>‹#›</a:t>
            </a:fld>
            <a:endParaRPr lang="en-GB"/>
          </a:p>
        </p:txBody>
      </p:sp>
      <p:sp>
        <p:nvSpPr>
          <p:cNvPr id="10" name="Content Placeholder 2">
            <a:extLst>
              <a:ext uri="{FF2B5EF4-FFF2-40B4-BE49-F238E27FC236}">
                <a16:creationId xmlns:a16="http://schemas.microsoft.com/office/drawing/2014/main" id="{105B60E5-D40A-4EB5-B4B2-5A2060837C60}"/>
              </a:ext>
            </a:extLst>
          </p:cNvPr>
          <p:cNvSpPr>
            <a:spLocks noGrp="1"/>
          </p:cNvSpPr>
          <p:nvPr>
            <p:ph idx="14"/>
          </p:nvPr>
        </p:nvSpPr>
        <p:spPr>
          <a:xfrm>
            <a:off x="5060950" y="1380548"/>
            <a:ext cx="4572000" cy="4388427"/>
          </a:xfrm>
        </p:spPr>
        <p:txBody>
          <a:bodyPr>
            <a:normAutofit/>
          </a:bodyPr>
          <a:lstStyle>
            <a:lvl1pPr marL="0" indent="0">
              <a:buNone/>
              <a:defRPr sz="1200"/>
            </a:lvl1pPr>
            <a:lvl2pPr marL="135731" indent="-135731">
              <a:defRPr sz="1200"/>
            </a:lvl2pPr>
            <a:lvl3pPr marL="471488" indent="-135731">
              <a:defRPr sz="1200"/>
            </a:lvl3pPr>
            <a:lvl4pPr marL="471488" indent="-135731">
              <a:defRPr sz="1200"/>
            </a:lvl4pPr>
            <a:lvl5pPr marL="471488" indent="-135731">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10">
            <a:extLst>
              <a:ext uri="{FF2B5EF4-FFF2-40B4-BE49-F238E27FC236}">
                <a16:creationId xmlns:a16="http://schemas.microsoft.com/office/drawing/2014/main" id="{D368B9F8-34B1-DB47-88FC-49674A9DF7D3}"/>
              </a:ext>
            </a:extLst>
          </p:cNvPr>
          <p:cNvSpPr>
            <a:spLocks noGrp="1"/>
          </p:cNvSpPr>
          <p:nvPr>
            <p:ph type="body" sz="quarter" idx="13"/>
          </p:nvPr>
        </p:nvSpPr>
        <p:spPr>
          <a:xfrm>
            <a:off x="271464" y="759455"/>
            <a:ext cx="9361484" cy="246221"/>
          </a:xfrm>
        </p:spPr>
        <p:txBody>
          <a:bodyPr>
            <a:spAutoFit/>
          </a:bodyPr>
          <a:lstStyle>
            <a:lvl1pPr marL="0" indent="0">
              <a:buNone/>
              <a:defRPr sz="1600">
                <a:solidFill>
                  <a:schemeClr val="tx2"/>
                </a:solidFill>
              </a:defRPr>
            </a:lvl1pPr>
            <a:lvl2pPr marL="135731" indent="0">
              <a:buNone/>
              <a:defRPr/>
            </a:lvl2pPr>
          </a:lstStyle>
          <a:p>
            <a:pPr lvl="0"/>
            <a:r>
              <a:rPr lang="en-US"/>
              <a:t>Click to edit Master text styles</a:t>
            </a:r>
          </a:p>
        </p:txBody>
      </p:sp>
      <p:sp>
        <p:nvSpPr>
          <p:cNvPr id="9" name="Footer Placeholder 4">
            <a:extLst>
              <a:ext uri="{FF2B5EF4-FFF2-40B4-BE49-F238E27FC236}">
                <a16:creationId xmlns:a16="http://schemas.microsoft.com/office/drawing/2014/main" id="{09C3F4A8-AF25-4BA6-9A96-17DEDC5574EC}"/>
              </a:ext>
            </a:extLst>
          </p:cNvPr>
          <p:cNvSpPr>
            <a:spLocks noGrp="1"/>
          </p:cNvSpPr>
          <p:nvPr>
            <p:ph type="ftr" sz="quarter" idx="3"/>
            <p:custDataLst>
              <p:tags r:id="rId1"/>
            </p:custDataLst>
          </p:nvPr>
        </p:nvSpPr>
        <p:spPr>
          <a:xfrm>
            <a:off x="508207" y="6356514"/>
            <a:ext cx="7788071" cy="207009"/>
          </a:xfrm>
          <a:prstGeom prst="rect">
            <a:avLst/>
          </a:prstGeom>
        </p:spPr>
        <p:txBody>
          <a:bodyPr vert="horz" lIns="0" tIns="0" rIns="0" bIns="0" rtlCol="0" anchor="ctr"/>
          <a:lstStyle>
            <a:lvl1pPr algn="l">
              <a:lnSpc>
                <a:spcPct val="100000"/>
              </a:lnSpc>
              <a:defRPr sz="900" b="0">
                <a:solidFill>
                  <a:schemeClr val="tx2"/>
                </a:solidFill>
              </a:defRPr>
            </a:lvl1pPr>
          </a:lstStyle>
          <a:p>
            <a:endParaRPr lang="en-GB" dirty="0"/>
          </a:p>
        </p:txBody>
      </p:sp>
      <p:sp>
        <p:nvSpPr>
          <p:cNvPr id="11" name="Text Placeholder 11">
            <a:extLst>
              <a:ext uri="{FF2B5EF4-FFF2-40B4-BE49-F238E27FC236}">
                <a16:creationId xmlns:a16="http://schemas.microsoft.com/office/drawing/2014/main" id="{71DE6087-029C-46FE-9FE9-591D7FE88C56}"/>
              </a:ext>
            </a:extLst>
          </p:cNvPr>
          <p:cNvSpPr>
            <a:spLocks noGrp="1"/>
          </p:cNvSpPr>
          <p:nvPr>
            <p:ph type="body" sz="quarter" idx="22" hasCustomPrompt="1"/>
          </p:nvPr>
        </p:nvSpPr>
        <p:spPr>
          <a:xfrm rot="16200000">
            <a:off x="9527991" y="6258242"/>
            <a:ext cx="495705" cy="123111"/>
          </a:xfrm>
        </p:spPr>
        <p:txBody>
          <a:bodyPr wrap="square" anchor="ctr">
            <a:spAutoFit/>
          </a:bodyPr>
          <a:lstStyle>
            <a:lvl1pPr marL="0" indent="0" algn="l">
              <a:buNone/>
              <a:defRPr sz="800">
                <a:solidFill>
                  <a:schemeClr val="accent6">
                    <a:lumMod val="40000"/>
                    <a:lumOff val="60000"/>
                  </a:schemeClr>
                </a:solidFill>
              </a:defRPr>
            </a:lvl1pPr>
          </a:lstStyle>
          <a:p>
            <a:pPr lvl="0"/>
            <a:r>
              <a:rPr lang="en-US"/>
              <a:t>Seismic ID</a:t>
            </a:r>
          </a:p>
        </p:txBody>
      </p:sp>
    </p:spTree>
    <p:extLst>
      <p:ext uri="{BB962C8B-B14F-4D97-AF65-F5344CB8AC3E}">
        <p14:creationId xmlns:p14="http://schemas.microsoft.com/office/powerpoint/2010/main" val="424684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x Sub-Titles &amp;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271463" y="1652199"/>
            <a:ext cx="4573587" cy="4116776"/>
          </a:xfrm>
        </p:spPr>
        <p:txBody>
          <a:bodyPr>
            <a:normAutofit/>
          </a:bodyPr>
          <a:lstStyle>
            <a:lvl1pPr marL="0" indent="0">
              <a:buNone/>
              <a:defRPr sz="1200"/>
            </a:lvl1pPr>
            <a:lvl2pPr marL="135731" indent="-135731">
              <a:defRPr sz="1200"/>
            </a:lvl2pPr>
            <a:lvl3pPr marL="471488" indent="-135731">
              <a:defRPr sz="1200"/>
            </a:lvl3pPr>
            <a:lvl4pPr marL="471488" indent="-135731">
              <a:defRPr sz="1200"/>
            </a:lvl4pPr>
            <a:lvl5pPr marL="471488" indent="-135731">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271464" y="323217"/>
            <a:ext cx="9361484" cy="369332"/>
          </a:xfrm>
        </p:spPr>
        <p:txBody>
          <a:bodyPr>
            <a:spAutoFit/>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a:xfrm>
            <a:off x="44500" y="6356514"/>
            <a:ext cx="351394" cy="207009"/>
          </a:xfrm>
        </p:spPr>
        <p:txBody>
          <a:bodyPr/>
          <a:lstStyle/>
          <a:p>
            <a:fld id="{AC6BEB34-34B2-4616-8BAB-A7D30E9C9573}" type="slidenum">
              <a:rPr lang="en-GB" smtClean="0"/>
              <a:t>‹#›</a:t>
            </a:fld>
            <a:endParaRPr lang="en-GB"/>
          </a:p>
        </p:txBody>
      </p:sp>
      <p:sp>
        <p:nvSpPr>
          <p:cNvPr id="10" name="Content Placeholder 2">
            <a:extLst>
              <a:ext uri="{FF2B5EF4-FFF2-40B4-BE49-F238E27FC236}">
                <a16:creationId xmlns:a16="http://schemas.microsoft.com/office/drawing/2014/main" id="{105B60E5-D40A-4EB5-B4B2-5A2060837C60}"/>
              </a:ext>
            </a:extLst>
          </p:cNvPr>
          <p:cNvSpPr>
            <a:spLocks noGrp="1"/>
          </p:cNvSpPr>
          <p:nvPr>
            <p:ph idx="14"/>
          </p:nvPr>
        </p:nvSpPr>
        <p:spPr>
          <a:xfrm>
            <a:off x="5060950" y="1652199"/>
            <a:ext cx="4572000" cy="4116776"/>
          </a:xfrm>
        </p:spPr>
        <p:txBody>
          <a:bodyPr>
            <a:normAutofit/>
          </a:bodyPr>
          <a:lstStyle>
            <a:lvl1pPr marL="0" indent="0">
              <a:buNone/>
              <a:defRPr sz="1200"/>
            </a:lvl1pPr>
            <a:lvl2pPr marL="135731" indent="-135731">
              <a:defRPr sz="1200"/>
            </a:lvl2pPr>
            <a:lvl3pPr marL="471488" indent="-135731">
              <a:defRPr sz="1200"/>
            </a:lvl3pPr>
            <a:lvl4pPr marL="471488" indent="-135731">
              <a:defRPr sz="1200"/>
            </a:lvl4pPr>
            <a:lvl5pPr marL="471488" indent="-135731">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0">
            <a:extLst>
              <a:ext uri="{FF2B5EF4-FFF2-40B4-BE49-F238E27FC236}">
                <a16:creationId xmlns:a16="http://schemas.microsoft.com/office/drawing/2014/main" id="{D368B9F8-34B1-DB47-88FC-49674A9DF7D3}"/>
              </a:ext>
            </a:extLst>
          </p:cNvPr>
          <p:cNvSpPr>
            <a:spLocks noGrp="1"/>
          </p:cNvSpPr>
          <p:nvPr>
            <p:ph type="body" sz="quarter" idx="13"/>
          </p:nvPr>
        </p:nvSpPr>
        <p:spPr>
          <a:xfrm>
            <a:off x="271464" y="759455"/>
            <a:ext cx="9361484" cy="246221"/>
          </a:xfrm>
        </p:spPr>
        <p:txBody>
          <a:bodyPr>
            <a:spAutoFit/>
          </a:bodyPr>
          <a:lstStyle>
            <a:lvl1pPr marL="0" indent="0">
              <a:buNone/>
              <a:defRPr sz="1600">
                <a:solidFill>
                  <a:schemeClr val="tx2"/>
                </a:solidFill>
              </a:defRPr>
            </a:lvl1pPr>
            <a:lvl2pPr marL="135731" indent="0">
              <a:buNone/>
              <a:defRPr/>
            </a:lvl2pPr>
          </a:lstStyle>
          <a:p>
            <a:pPr lvl="0"/>
            <a:r>
              <a:rPr lang="en-US"/>
              <a:t>Click to edit Master text styles</a:t>
            </a:r>
          </a:p>
        </p:txBody>
      </p:sp>
      <p:sp>
        <p:nvSpPr>
          <p:cNvPr id="9" name="Footer Placeholder 4">
            <a:extLst>
              <a:ext uri="{FF2B5EF4-FFF2-40B4-BE49-F238E27FC236}">
                <a16:creationId xmlns:a16="http://schemas.microsoft.com/office/drawing/2014/main" id="{09C3F4A8-AF25-4BA6-9A96-17DEDC5574EC}"/>
              </a:ext>
            </a:extLst>
          </p:cNvPr>
          <p:cNvSpPr>
            <a:spLocks noGrp="1"/>
          </p:cNvSpPr>
          <p:nvPr>
            <p:ph type="ftr" sz="quarter" idx="3"/>
            <p:custDataLst>
              <p:tags r:id="rId1"/>
            </p:custDataLst>
          </p:nvPr>
        </p:nvSpPr>
        <p:spPr>
          <a:xfrm>
            <a:off x="508207" y="6356514"/>
            <a:ext cx="7788071" cy="207009"/>
          </a:xfrm>
          <a:prstGeom prst="rect">
            <a:avLst/>
          </a:prstGeom>
        </p:spPr>
        <p:txBody>
          <a:bodyPr vert="horz" lIns="0" tIns="0" rIns="0" bIns="0" rtlCol="0" anchor="ctr"/>
          <a:lstStyle>
            <a:lvl1pPr algn="l">
              <a:lnSpc>
                <a:spcPct val="100000"/>
              </a:lnSpc>
              <a:defRPr sz="900" b="0">
                <a:solidFill>
                  <a:schemeClr val="tx2"/>
                </a:solidFill>
              </a:defRPr>
            </a:lvl1pPr>
          </a:lstStyle>
          <a:p>
            <a:endParaRPr lang="en-GB" dirty="0"/>
          </a:p>
        </p:txBody>
      </p:sp>
      <p:sp>
        <p:nvSpPr>
          <p:cNvPr id="11" name="Text Placeholder 11">
            <a:extLst>
              <a:ext uri="{FF2B5EF4-FFF2-40B4-BE49-F238E27FC236}">
                <a16:creationId xmlns:a16="http://schemas.microsoft.com/office/drawing/2014/main" id="{71DE6087-029C-46FE-9FE9-591D7FE88C56}"/>
              </a:ext>
            </a:extLst>
          </p:cNvPr>
          <p:cNvSpPr>
            <a:spLocks noGrp="1"/>
          </p:cNvSpPr>
          <p:nvPr>
            <p:ph type="body" sz="quarter" idx="22" hasCustomPrompt="1"/>
          </p:nvPr>
        </p:nvSpPr>
        <p:spPr>
          <a:xfrm rot="16200000">
            <a:off x="9527991" y="6258242"/>
            <a:ext cx="495705" cy="123111"/>
          </a:xfrm>
        </p:spPr>
        <p:txBody>
          <a:bodyPr wrap="square" anchor="ctr">
            <a:spAutoFit/>
          </a:bodyPr>
          <a:lstStyle>
            <a:lvl1pPr marL="0" indent="0" algn="l">
              <a:buNone/>
              <a:defRPr sz="800">
                <a:solidFill>
                  <a:schemeClr val="accent6">
                    <a:lumMod val="40000"/>
                    <a:lumOff val="60000"/>
                  </a:schemeClr>
                </a:solidFill>
              </a:defRPr>
            </a:lvl1pPr>
          </a:lstStyle>
          <a:p>
            <a:pPr lvl="0"/>
            <a:r>
              <a:rPr lang="en-US"/>
              <a:t>Seismic ID</a:t>
            </a:r>
          </a:p>
        </p:txBody>
      </p:sp>
      <p:sp>
        <p:nvSpPr>
          <p:cNvPr id="12" name="Text Placeholder 8">
            <a:extLst>
              <a:ext uri="{FF2B5EF4-FFF2-40B4-BE49-F238E27FC236}">
                <a16:creationId xmlns:a16="http://schemas.microsoft.com/office/drawing/2014/main" id="{5A042C5A-9DD2-4981-A555-8E1ED8A9DE0E}"/>
              </a:ext>
            </a:extLst>
          </p:cNvPr>
          <p:cNvSpPr>
            <a:spLocks noGrp="1"/>
          </p:cNvSpPr>
          <p:nvPr>
            <p:ph type="body" sz="quarter" idx="23"/>
          </p:nvPr>
        </p:nvSpPr>
        <p:spPr>
          <a:xfrm>
            <a:off x="271463" y="1381407"/>
            <a:ext cx="4572000" cy="184666"/>
          </a:xfrm>
          <a:noFill/>
        </p:spPr>
        <p:txBody>
          <a:bodyPr anchor="t" anchorCtr="0">
            <a:spAutoFit/>
          </a:bodyPr>
          <a:lstStyle>
            <a:lvl1pPr marL="0" indent="0" algn="l">
              <a:spcBef>
                <a:spcPts val="0"/>
              </a:spcBef>
              <a:buNone/>
              <a:defRPr sz="1200" b="1">
                <a:solidFill>
                  <a:schemeClr val="accent2"/>
                </a:solidFill>
              </a:defRPr>
            </a:lvl1pPr>
            <a:lvl2pPr marL="135731" indent="0">
              <a:buNone/>
              <a:defRPr/>
            </a:lvl2pPr>
          </a:lstStyle>
          <a:p>
            <a:pPr lvl="0"/>
            <a:r>
              <a:rPr lang="en-US"/>
              <a:t>Click to edit Master text styles</a:t>
            </a:r>
          </a:p>
        </p:txBody>
      </p:sp>
      <p:sp>
        <p:nvSpPr>
          <p:cNvPr id="14" name="Text Placeholder 8">
            <a:extLst>
              <a:ext uri="{FF2B5EF4-FFF2-40B4-BE49-F238E27FC236}">
                <a16:creationId xmlns:a16="http://schemas.microsoft.com/office/drawing/2014/main" id="{04441311-A429-4DC2-B694-DDBCC10E70A4}"/>
              </a:ext>
            </a:extLst>
          </p:cNvPr>
          <p:cNvSpPr>
            <a:spLocks noGrp="1"/>
          </p:cNvSpPr>
          <p:nvPr>
            <p:ph type="body" sz="quarter" idx="24"/>
          </p:nvPr>
        </p:nvSpPr>
        <p:spPr>
          <a:xfrm>
            <a:off x="5059363" y="1381407"/>
            <a:ext cx="4572000" cy="184666"/>
          </a:xfrm>
          <a:noFill/>
        </p:spPr>
        <p:txBody>
          <a:bodyPr anchor="t" anchorCtr="0">
            <a:spAutoFit/>
          </a:bodyPr>
          <a:lstStyle>
            <a:lvl1pPr marL="0" indent="0" algn="l">
              <a:spcBef>
                <a:spcPts val="0"/>
              </a:spcBef>
              <a:buNone/>
              <a:defRPr sz="1200" b="1">
                <a:solidFill>
                  <a:schemeClr val="accent2"/>
                </a:solidFill>
              </a:defRPr>
            </a:lvl1pPr>
            <a:lvl2pPr marL="135731" indent="0">
              <a:buNone/>
              <a:defRPr/>
            </a:lvl2pPr>
          </a:lstStyle>
          <a:p>
            <a:pPr lvl="0"/>
            <a:r>
              <a:rPr lang="en-US"/>
              <a:t>Click to edit Master text styles</a:t>
            </a:r>
          </a:p>
        </p:txBody>
      </p:sp>
    </p:spTree>
    <p:extLst>
      <p:ext uri="{BB962C8B-B14F-4D97-AF65-F5344CB8AC3E}">
        <p14:creationId xmlns:p14="http://schemas.microsoft.com/office/powerpoint/2010/main" val="66096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9C55D3-0E32-4CEE-9994-629B7B76B048}"/>
              </a:ext>
            </a:extLst>
          </p:cNvPr>
          <p:cNvSpPr>
            <a:spLocks noGrp="1"/>
          </p:cNvSpPr>
          <p:nvPr>
            <p:ph type="title"/>
          </p:nvPr>
        </p:nvSpPr>
        <p:spPr>
          <a:xfrm>
            <a:off x="271464" y="323217"/>
            <a:ext cx="9361486" cy="369332"/>
          </a:xfrm>
          <a:prstGeom prst="rect">
            <a:avLst/>
          </a:prstGeom>
        </p:spPr>
        <p:txBody>
          <a:bodyPr vert="horz" wrap="square" lIns="0" tIns="0" rIns="0" bIns="0" rtlCol="0" anchor="t">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CB13B7-F322-44D8-A251-F8151CAEF034}"/>
              </a:ext>
            </a:extLst>
          </p:cNvPr>
          <p:cNvSpPr>
            <a:spLocks noGrp="1"/>
          </p:cNvSpPr>
          <p:nvPr>
            <p:ph type="body" idx="1"/>
          </p:nvPr>
        </p:nvSpPr>
        <p:spPr>
          <a:xfrm>
            <a:off x="271463" y="1376364"/>
            <a:ext cx="9361487" cy="439261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1614DD1E-BC5B-4278-9FA7-933289E5461A}"/>
              </a:ext>
            </a:extLst>
          </p:cNvPr>
          <p:cNvSpPr>
            <a:spLocks noGrp="1"/>
          </p:cNvSpPr>
          <p:nvPr>
            <p:ph type="ftr" sz="quarter" idx="3"/>
            <p:custDataLst>
              <p:tags r:id="rId32"/>
            </p:custDataLst>
          </p:nvPr>
        </p:nvSpPr>
        <p:spPr>
          <a:xfrm>
            <a:off x="508207" y="6353517"/>
            <a:ext cx="7788071" cy="207009"/>
          </a:xfrm>
          <a:prstGeom prst="rect">
            <a:avLst/>
          </a:prstGeom>
        </p:spPr>
        <p:txBody>
          <a:bodyPr vert="horz" lIns="0" tIns="0" rIns="0" bIns="0" rtlCol="0" anchor="ctr"/>
          <a:lstStyle>
            <a:lvl1pPr algn="l">
              <a:lnSpc>
                <a:spcPct val="100000"/>
              </a:lnSpc>
              <a:defRPr sz="900" b="0">
                <a:solidFill>
                  <a:schemeClr val="tx2"/>
                </a:solidFill>
              </a:defRPr>
            </a:lvl1pPr>
          </a:lstStyle>
          <a:p>
            <a:endParaRPr lang="en-GB" dirty="0"/>
          </a:p>
        </p:txBody>
      </p:sp>
      <p:sp>
        <p:nvSpPr>
          <p:cNvPr id="6" name="Slide Number Placeholder 5">
            <a:extLst>
              <a:ext uri="{FF2B5EF4-FFF2-40B4-BE49-F238E27FC236}">
                <a16:creationId xmlns:a16="http://schemas.microsoft.com/office/drawing/2014/main" id="{245BAF16-C292-46C4-B140-A17FBCF1818C}"/>
              </a:ext>
            </a:extLst>
          </p:cNvPr>
          <p:cNvSpPr>
            <a:spLocks noGrp="1"/>
          </p:cNvSpPr>
          <p:nvPr>
            <p:ph type="sldNum" sz="quarter" idx="4"/>
          </p:nvPr>
        </p:nvSpPr>
        <p:spPr>
          <a:xfrm>
            <a:off x="44500" y="6353517"/>
            <a:ext cx="351394" cy="207009"/>
          </a:xfrm>
          <a:prstGeom prst="rect">
            <a:avLst/>
          </a:prstGeom>
        </p:spPr>
        <p:txBody>
          <a:bodyPr vert="horz" lIns="0" tIns="0" rIns="0" bIns="0" rtlCol="0" anchor="ctr"/>
          <a:lstStyle>
            <a:lvl1pPr algn="r">
              <a:lnSpc>
                <a:spcPct val="100000"/>
              </a:lnSpc>
              <a:defRPr sz="800" b="1">
                <a:solidFill>
                  <a:schemeClr val="tx2"/>
                </a:solidFill>
              </a:defRPr>
            </a:lvl1pPr>
          </a:lstStyle>
          <a:p>
            <a:fld id="{AC6BEB34-34B2-4616-8BAB-A7D30E9C9573}" type="slidenum">
              <a:rPr lang="en-GB" smtClean="0"/>
              <a:pPr/>
              <a:t>‹#›</a:t>
            </a:fld>
            <a:endParaRPr lang="en-GB" dirty="0"/>
          </a:p>
        </p:txBody>
      </p:sp>
      <p:cxnSp>
        <p:nvCxnSpPr>
          <p:cNvPr id="9" name="Straight Connector 8">
            <a:extLst>
              <a:ext uri="{FF2B5EF4-FFF2-40B4-BE49-F238E27FC236}">
                <a16:creationId xmlns:a16="http://schemas.microsoft.com/office/drawing/2014/main" id="{A930F6D0-3370-4AD0-891C-34AF73450987}"/>
              </a:ext>
            </a:extLst>
          </p:cNvPr>
          <p:cNvCxnSpPr/>
          <p:nvPr/>
        </p:nvCxnSpPr>
        <p:spPr>
          <a:xfrm>
            <a:off x="456606" y="6403022"/>
            <a:ext cx="0" cy="10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38BBB85-A321-4DFB-91F2-92814EE6C847}"/>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8838627" y="6061127"/>
            <a:ext cx="864000" cy="578803"/>
          </a:xfrm>
          <a:prstGeom prst="rect">
            <a:avLst/>
          </a:prstGeom>
        </p:spPr>
      </p:pic>
      <p:sp>
        <p:nvSpPr>
          <p:cNvPr id="4" name="MSIPCMContentMarking" descr="{&quot;HashCode&quot;:541734803,&quot;Placement&quot;:&quot;Header&quot;,&quot;Top&quot;:0.0,&quot;Left&quot;:705.072144,&quot;SlideWidth&quot;:780,&quot;SlideHeight&quot;:540}">
            <a:extLst>
              <a:ext uri="{FF2B5EF4-FFF2-40B4-BE49-F238E27FC236}">
                <a16:creationId xmlns:a16="http://schemas.microsoft.com/office/drawing/2014/main" id="{DFD88013-7B4A-4C27-922C-D9D23A555445}"/>
              </a:ext>
            </a:extLst>
          </p:cNvPr>
          <p:cNvSpPr txBox="1"/>
          <p:nvPr userDrawn="1"/>
        </p:nvSpPr>
        <p:spPr>
          <a:xfrm>
            <a:off x="8954416" y="0"/>
            <a:ext cx="951584" cy="249198"/>
          </a:xfrm>
          <a:prstGeom prst="rect">
            <a:avLst/>
          </a:prstGeom>
          <a:noFill/>
        </p:spPr>
        <p:txBody>
          <a:bodyPr vert="horz" wrap="square" lIns="0" tIns="0" rIns="0" bIns="0" rtlCol="0" anchor="ctr" anchorCtr="1">
            <a:spAutoFit/>
          </a:bodyPr>
          <a:lstStyle/>
          <a:p>
            <a:pPr algn="r">
              <a:spcBef>
                <a:spcPts val="0"/>
              </a:spcBef>
              <a:spcAft>
                <a:spcPts val="0"/>
              </a:spcAft>
            </a:pPr>
            <a:r>
              <a:rPr lang="en-GB" sz="1000" dirty="0">
                <a:solidFill>
                  <a:srgbClr val="FF8C00"/>
                </a:solidFill>
                <a:latin typeface="Arial" panose="020B0604020202020204" pitchFamily="34" charset="0"/>
              </a:rPr>
              <a:t>Confidential</a:t>
            </a:r>
          </a:p>
        </p:txBody>
      </p:sp>
      <p:sp>
        <p:nvSpPr>
          <p:cNvPr id="7" name="Rectangle 6">
            <a:extLst>
              <a:ext uri="{FF2B5EF4-FFF2-40B4-BE49-F238E27FC236}">
                <a16:creationId xmlns:a16="http://schemas.microsoft.com/office/drawing/2014/main" id="{39148405-CC94-47B8-BBD5-29CBAF704D1C}"/>
              </a:ext>
            </a:extLst>
          </p:cNvPr>
          <p:cNvSpPr/>
          <p:nvPr userDrawn="1"/>
        </p:nvSpPr>
        <p:spPr>
          <a:xfrm>
            <a:off x="8939314" y="50591"/>
            <a:ext cx="914400" cy="176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D18F84E-A4B5-40B8-995B-815BD9A1A2F8}"/>
              </a:ext>
            </a:extLst>
          </p:cNvPr>
          <p:cNvSpPr txBox="1"/>
          <p:nvPr userDrawn="1"/>
        </p:nvSpPr>
        <p:spPr>
          <a:xfrm>
            <a:off x="7676772" y="29232"/>
            <a:ext cx="2119491" cy="276999"/>
          </a:xfrm>
          <a:prstGeom prst="rect">
            <a:avLst/>
          </a:prstGeom>
          <a:noFill/>
        </p:spPr>
        <p:txBody>
          <a:bodyPr wrap="none" rtlCol="0">
            <a:spAutoFit/>
          </a:bodyPr>
          <a:lstStyle/>
          <a:p>
            <a:r>
              <a:rPr lang="en-GB" sz="1200" b="1" dirty="0">
                <a:solidFill>
                  <a:schemeClr val="accent6"/>
                </a:solidFill>
              </a:rPr>
              <a:t>All investing involves risk</a:t>
            </a:r>
          </a:p>
        </p:txBody>
      </p:sp>
    </p:spTree>
    <p:extLst>
      <p:ext uri="{BB962C8B-B14F-4D97-AF65-F5344CB8AC3E}">
        <p14:creationId xmlns:p14="http://schemas.microsoft.com/office/powerpoint/2010/main" val="34212998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8" r:id="rId3"/>
    <p:sldLayoutId id="2147483683" r:id="rId4"/>
    <p:sldLayoutId id="2147483688" r:id="rId5"/>
    <p:sldLayoutId id="2147483650" r:id="rId6"/>
    <p:sldLayoutId id="2147483657" r:id="rId7"/>
    <p:sldLayoutId id="2147483661" r:id="rId8"/>
    <p:sldLayoutId id="2147483689" r:id="rId9"/>
    <p:sldLayoutId id="2147483665" r:id="rId10"/>
    <p:sldLayoutId id="2147483666" r:id="rId11"/>
    <p:sldLayoutId id="2147483662" r:id="rId12"/>
    <p:sldLayoutId id="2147483684" r:id="rId13"/>
    <p:sldLayoutId id="2147483680" r:id="rId14"/>
    <p:sldLayoutId id="2147483681" r:id="rId15"/>
    <p:sldLayoutId id="2147483682" r:id="rId16"/>
    <p:sldLayoutId id="2147483663" r:id="rId17"/>
    <p:sldLayoutId id="2147483667" r:id="rId18"/>
    <p:sldLayoutId id="2147483668" r:id="rId19"/>
    <p:sldLayoutId id="2147483675" r:id="rId20"/>
    <p:sldLayoutId id="2147483670" r:id="rId21"/>
    <p:sldLayoutId id="2147483671" r:id="rId22"/>
    <p:sldLayoutId id="2147483664" r:id="rId23"/>
    <p:sldLayoutId id="2147483685" r:id="rId24"/>
    <p:sldLayoutId id="2147483686" r:id="rId25"/>
    <p:sldLayoutId id="2147483687" r:id="rId26"/>
    <p:sldLayoutId id="2147483676" r:id="rId27"/>
    <p:sldLayoutId id="2147483677" r:id="rId28"/>
    <p:sldLayoutId id="2147483678" r:id="rId29"/>
    <p:sldLayoutId id="2147483679"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514350" rtl="0" eaLnBrk="1" latinLnBrk="0" hangingPunct="1">
        <a:lnSpc>
          <a:spcPct val="100000"/>
        </a:lnSpc>
        <a:spcBef>
          <a:spcPct val="0"/>
        </a:spcBef>
        <a:buNone/>
        <a:defRPr sz="2400" b="1" kern="1200">
          <a:solidFill>
            <a:schemeClr val="accent2"/>
          </a:solidFill>
          <a:latin typeface="+mj-lt"/>
          <a:ea typeface="+mj-ea"/>
          <a:cs typeface="+mj-cs"/>
        </a:defRPr>
      </a:lvl1pPr>
    </p:titleStyle>
    <p:bodyStyle>
      <a:lvl1pPr marL="135731" indent="-135731" algn="l" defTabSz="514350" rtl="0" eaLnBrk="1" latinLnBrk="0" hangingPunct="1">
        <a:lnSpc>
          <a:spcPct val="100000"/>
        </a:lnSpc>
        <a:spcBef>
          <a:spcPts val="450"/>
        </a:spcBef>
        <a:buFont typeface="Arial" panose="020B0604020202020204" pitchFamily="34" charset="0"/>
        <a:buChar char="•"/>
        <a:defRPr sz="1350" kern="1200">
          <a:solidFill>
            <a:schemeClr val="tx2"/>
          </a:solidFill>
          <a:latin typeface="+mn-lt"/>
          <a:ea typeface="+mn-ea"/>
          <a:cs typeface="+mn-cs"/>
        </a:defRPr>
      </a:lvl1pPr>
      <a:lvl2pPr marL="271463" indent="-135731" algn="l" defTabSz="514350" rtl="0" eaLnBrk="1" latinLnBrk="0" hangingPunct="1">
        <a:lnSpc>
          <a:spcPct val="100000"/>
        </a:lnSpc>
        <a:spcBef>
          <a:spcPts val="450"/>
        </a:spcBef>
        <a:buFont typeface="Arial" panose="020B0604020202020204" pitchFamily="34" charset="0"/>
        <a:buChar char="•"/>
        <a:defRPr sz="1350" kern="1200">
          <a:solidFill>
            <a:schemeClr val="tx2"/>
          </a:solidFill>
          <a:latin typeface="+mn-lt"/>
          <a:ea typeface="+mn-ea"/>
          <a:cs typeface="+mn-cs"/>
        </a:defRPr>
      </a:lvl2pPr>
      <a:lvl3pPr marL="407194" indent="-135731" algn="l" defTabSz="514350" rtl="0" eaLnBrk="1" latinLnBrk="0" hangingPunct="1">
        <a:lnSpc>
          <a:spcPct val="100000"/>
        </a:lnSpc>
        <a:spcBef>
          <a:spcPts val="450"/>
        </a:spcBef>
        <a:buFont typeface="Arial" panose="020B0604020202020204" pitchFamily="34" charset="0"/>
        <a:buChar char="•"/>
        <a:defRPr sz="1350" kern="1200">
          <a:solidFill>
            <a:schemeClr val="tx2"/>
          </a:solidFill>
          <a:latin typeface="+mn-lt"/>
          <a:ea typeface="+mn-ea"/>
          <a:cs typeface="+mn-cs"/>
        </a:defRPr>
      </a:lvl3pPr>
      <a:lvl4pPr marL="535781" indent="-128588" algn="l" defTabSz="514350" rtl="0" eaLnBrk="1" latinLnBrk="0" hangingPunct="1">
        <a:lnSpc>
          <a:spcPct val="100000"/>
        </a:lnSpc>
        <a:spcBef>
          <a:spcPts val="450"/>
        </a:spcBef>
        <a:buFont typeface="Arial" panose="020B0604020202020204" pitchFamily="34" charset="0"/>
        <a:buChar char="•"/>
        <a:defRPr sz="1350" kern="1200">
          <a:solidFill>
            <a:schemeClr val="tx2"/>
          </a:solidFill>
          <a:latin typeface="+mn-lt"/>
          <a:ea typeface="+mn-ea"/>
          <a:cs typeface="+mn-cs"/>
        </a:defRPr>
      </a:lvl4pPr>
      <a:lvl5pPr marL="671513" indent="-135731" algn="l" defTabSz="514350" rtl="0" eaLnBrk="1" latinLnBrk="0" hangingPunct="1">
        <a:lnSpc>
          <a:spcPct val="100000"/>
        </a:lnSpc>
        <a:spcBef>
          <a:spcPts val="450"/>
        </a:spcBef>
        <a:buFont typeface="Arial" panose="020B0604020202020204" pitchFamily="34" charset="0"/>
        <a:buChar char="•"/>
        <a:defRPr sz="1350" kern="120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34" userDrawn="1">
          <p15:clr>
            <a:srgbClr val="F26B43"/>
          </p15:clr>
        </p15:guide>
        <p15:guide id="2" pos="172" userDrawn="1">
          <p15:clr>
            <a:srgbClr val="F26B43"/>
          </p15:clr>
        </p15:guide>
        <p15:guide id="3" pos="6068" userDrawn="1">
          <p15:clr>
            <a:srgbClr val="F26B43"/>
          </p15:clr>
        </p15:guide>
        <p15:guide id="4" pos="3120" userDrawn="1">
          <p15:clr>
            <a:srgbClr val="F26B43"/>
          </p15:clr>
        </p15:guide>
        <p15:guide id="5" orient="horz" pos="867" userDrawn="1">
          <p15:clr>
            <a:srgbClr val="F26B43"/>
          </p15:clr>
        </p15:guide>
        <p15:guide id="6" orient="horz" pos="2251" userDrawn="1">
          <p15:clr>
            <a:srgbClr val="F26B43"/>
          </p15:clr>
        </p15:guide>
        <p15:guide id="7" orient="horz" pos="4133" userDrawn="1">
          <p15:clr>
            <a:srgbClr val="F26B43"/>
          </p15:clr>
        </p15:guide>
        <p15:guide id="8" orient="horz" pos="203" userDrawn="1">
          <p15:clr>
            <a:srgbClr val="F26B43"/>
          </p15:clr>
        </p15:guide>
        <p15:guide id="9" pos="3188" userDrawn="1">
          <p15:clr>
            <a:srgbClr val="F26B43"/>
          </p15:clr>
        </p15:guide>
        <p15:guide id="10" pos="30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lgim.seismic.com/Link/Content/DCcg4VW3DbBGj82B82jb9cTCbq43"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centralbank.ie/docs/default-source/publications/consultation-papers/cp157/macroprudential-framework-for-irish-authorised-gbp-ldi-funds.pdf?sfvrsn=7b9a631a_3"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lgim.seismic.com/Link/Content/DCcg4VW3DbBGj82B82jb9cTCbq4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gim.seismic.com/Link/Content/DCcg4VW3DbBGj82B82jb9cTCbq43"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overnment/consultations/options-for-defined-benefit-schemes/options-for-defined-benefit-schemes#fn:12" TargetMode="External"/><Relationship Id="rId7" Type="http://schemas.openxmlformats.org/officeDocument/2006/relationships/image" Target="../media/image31.emf"/><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hyperlink" Target="https://lgim.seismic.com/Link/Content/DCcg4VW3DbBGj82B82jb9cTCbq43" TargetMode="External"/><Relationship Id="rId5" Type="http://schemas.openxmlformats.org/officeDocument/2006/relationships/chart" Target="../charts/chart3.xml"/><Relationship Id="rId4" Type="http://schemas.openxmlformats.org/officeDocument/2006/relationships/hyperlink" Target="https://www.thepensionsregulator.gov.uk/en/document-library/statements/annual-funding-statement-202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https://lgim.seismic.com/Link/Content/DCWdqGdfGPgTC8fQ4WBdV982f9Pj"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hyperlink" Target="https://fundcentres.lgim.com/"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1.xml"/><Relationship Id="rId4" Type="http://schemas.openxmlformats.org/officeDocument/2006/relationships/hyperlink" Target="https://lgim.seismic.com/Link/Content/DCcg4VW3DbBGj82B82jb9cTCbq43"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2.svg"/><Relationship Id="rId11" Type="http://schemas.openxmlformats.org/officeDocument/2006/relationships/hyperlink" Target="https://lgim.seismic.com/Link/Content/DCcg4VW3DbBGj82B82jb9cTCbq43" TargetMode="External"/><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lgim.seismic.com/Link/Content/DCcg4VW3DbBGj82B82jb9cTCbq43" TargetMode="External"/><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s://lgim.seismic.com/Link/Content/DCcg4VW3DbBGj82B82jb9cTCbq43" TargetMode="External"/><Relationship Id="rId5" Type="http://schemas.openxmlformats.org/officeDocument/2006/relationships/image" Target="../media/image2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hyperlink" Target="https://lgim.seismic.com/Link/Content/DCWdqGdfGPgTC8fQ4WBdV982f9Pj" TargetMode="External"/><Relationship Id="rId7" Type="http://schemas.openxmlformats.org/officeDocument/2006/relationships/hyperlink" Target="https://www.centralbank.ie/docs/default-source/publications/consultation-papers/cp157/macroprudential-framework-for-irish-authorised-gbp-ldi-funds.pdf?sfvrsn=7b9a631a_3"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www.bankofengland.co.uk/financial-policy-summary-and-record/2023/bank-staff-paper-ldi-minimum-resilience" TargetMode="External"/><Relationship Id="rId5" Type="http://schemas.openxmlformats.org/officeDocument/2006/relationships/hyperlink" Target="https://www.thepensionsregulator.gov.uk/en/document-library/scheme-management-detailed-guidance/funding-and-investment-detailed-guidance/liability-driven-investment" TargetMode="External"/><Relationship Id="rId4" Type="http://schemas.openxmlformats.org/officeDocument/2006/relationships/hyperlink" Target="https://eur03.safelinks.protection.outlook.com/?url=https%3A%2F%2Fwww.thepensionsregulator.gov.uk%2Fen%2Fdocument-library%2Fscheme-management-detailed-guidance%2Ffunding-and-investment-detailed-guidance%2Fliability-driven-investment&amp;data=05%7C01%7Cshraddha.lad%40lgim.com%7C7b1b43a1088a422c5e4308db47fb71b7%7Cd246baabcc004ed2bc4ef8a46cbc590d%7C0%7C0%7C638182917807611784%7CUnknown%7CTWFpbGZsb3d8eyJWIjoiMC4wLjAwMDAiLCJQIjoiV2luMzIiLCJBTiI6Ik1haWwiLCJXVCI6Mn0%3D%7C3000%7C%7C%7C&amp;sdata=J%2FY9Wmg%2Fk3MaPiQMiakoVn9dkXexNtdrdtRvm%2FcukFw%3D&amp;reserved=0"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lgim.seismic.com/Link/Content/DCWdqGdfGPgTC8fQ4WBdV982f9Pj" TargetMode="External"/><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403B0-CFFD-B702-D165-F2E626DE856F}"/>
              </a:ext>
            </a:extLst>
          </p:cNvPr>
          <p:cNvSpPr>
            <a:spLocks noGrp="1"/>
          </p:cNvSpPr>
          <p:nvPr>
            <p:ph type="ctrTitle"/>
          </p:nvPr>
        </p:nvSpPr>
        <p:spPr/>
        <p:txBody>
          <a:bodyPr/>
          <a:lstStyle/>
          <a:p>
            <a:r>
              <a:rPr lang="en-GB" dirty="0"/>
              <a:t>The LDI market in 2024</a:t>
            </a:r>
          </a:p>
        </p:txBody>
      </p:sp>
      <p:sp>
        <p:nvSpPr>
          <p:cNvPr id="3" name="Subtitle 2">
            <a:extLst>
              <a:ext uri="{FF2B5EF4-FFF2-40B4-BE49-F238E27FC236}">
                <a16:creationId xmlns:a16="http://schemas.microsoft.com/office/drawing/2014/main" id="{F04A1D4D-1D64-F0E9-9178-3D81E8412CAA}"/>
              </a:ext>
            </a:extLst>
          </p:cNvPr>
          <p:cNvSpPr>
            <a:spLocks noGrp="1"/>
          </p:cNvSpPr>
          <p:nvPr>
            <p:ph type="subTitle" idx="1"/>
          </p:nvPr>
        </p:nvSpPr>
        <p:spPr/>
        <p:txBody>
          <a:bodyPr/>
          <a:lstStyle/>
          <a:p>
            <a:r>
              <a:rPr lang="en-GB" dirty="0"/>
              <a:t>Fund manager view</a:t>
            </a:r>
          </a:p>
        </p:txBody>
      </p:sp>
      <p:sp>
        <p:nvSpPr>
          <p:cNvPr id="4" name="Footer Placeholder 3">
            <a:extLst>
              <a:ext uri="{FF2B5EF4-FFF2-40B4-BE49-F238E27FC236}">
                <a16:creationId xmlns:a16="http://schemas.microsoft.com/office/drawing/2014/main" id="{79C375E2-D560-3FD1-E5F0-FE245E7DD08B}"/>
              </a:ext>
            </a:extLst>
          </p:cNvPr>
          <p:cNvSpPr>
            <a:spLocks noGrp="1"/>
          </p:cNvSpPr>
          <p:nvPr>
            <p:ph type="ftr" sz="quarter" idx="10"/>
          </p:nvPr>
        </p:nvSpPr>
        <p:spPr>
          <a:xfrm>
            <a:off x="271464" y="263525"/>
            <a:ext cx="3620052" cy="153888"/>
          </a:xfrm>
        </p:spPr>
        <p:txBody>
          <a:bodyPr/>
          <a:lstStyle/>
          <a:p>
            <a:r>
              <a:rPr lang="en-GB" b="0" dirty="0"/>
              <a:t>MAY 2024</a:t>
            </a:r>
          </a:p>
        </p:txBody>
      </p:sp>
      <p:sp>
        <p:nvSpPr>
          <p:cNvPr id="10" name="Text Placeholder 9">
            <a:extLst>
              <a:ext uri="{FF2B5EF4-FFF2-40B4-BE49-F238E27FC236}">
                <a16:creationId xmlns:a16="http://schemas.microsoft.com/office/drawing/2014/main" id="{72C9FA25-FB4E-3459-6F65-2BDE3B1DA6CA}"/>
              </a:ext>
            </a:extLst>
          </p:cNvPr>
          <p:cNvSpPr>
            <a:spLocks noGrp="1"/>
          </p:cNvSpPr>
          <p:nvPr>
            <p:ph type="body" sz="quarter" idx="22"/>
          </p:nvPr>
        </p:nvSpPr>
        <p:spPr/>
        <p:txBody>
          <a:bodyPr/>
          <a:lstStyle/>
          <a:p>
            <a:r>
              <a:rPr lang="en-GB" dirty="0">
                <a:hlinkClick r:id="rId3">
                  <a:extLst>
                    <a:ext uri="{A12FA001-AC4F-418D-AE19-62706E023703}">
                      <ahyp:hlinkClr xmlns:ahyp="http://schemas.microsoft.com/office/drawing/2018/hyperlinkcolor" val="tx"/>
                    </a:ext>
                  </a:extLst>
                </a:hlinkClick>
              </a:rPr>
              <a:t>D007901</a:t>
            </a:r>
          </a:p>
        </p:txBody>
      </p:sp>
    </p:spTree>
    <p:extLst>
      <p:ext uri="{BB962C8B-B14F-4D97-AF65-F5344CB8AC3E}">
        <p14:creationId xmlns:p14="http://schemas.microsoft.com/office/powerpoint/2010/main" val="80207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54B4951-8556-4841-82B6-72C15028EB65}"/>
              </a:ext>
            </a:extLst>
          </p:cNvPr>
          <p:cNvSpPr>
            <a:spLocks noGrp="1"/>
          </p:cNvSpPr>
          <p:nvPr>
            <p:ph type="title"/>
          </p:nvPr>
        </p:nvSpPr>
        <p:spPr/>
        <p:txBody>
          <a:bodyPr>
            <a:noAutofit/>
          </a:bodyPr>
          <a:lstStyle/>
          <a:p>
            <a:r>
              <a:rPr lang="en-GB" dirty="0"/>
              <a:t>Execution-only pooled collateral framework</a:t>
            </a:r>
          </a:p>
        </p:txBody>
      </p:sp>
      <p:sp>
        <p:nvSpPr>
          <p:cNvPr id="5" name="Slide Number Placeholder 4">
            <a:extLst>
              <a:ext uri="{FF2B5EF4-FFF2-40B4-BE49-F238E27FC236}">
                <a16:creationId xmlns:a16="http://schemas.microsoft.com/office/drawing/2014/main" id="{5B901DB3-71C3-457A-BEBF-5218BDB86502}"/>
              </a:ext>
            </a:extLst>
          </p:cNvPr>
          <p:cNvSpPr>
            <a:spLocks noGrp="1"/>
          </p:cNvSpPr>
          <p:nvPr>
            <p:ph type="sldNum" sz="quarter" idx="12"/>
          </p:nvPr>
        </p:nvSpPr>
        <p:spPr/>
        <p:txBody>
          <a:bodyPr/>
          <a:lstStyle/>
          <a:p>
            <a:fld id="{AC6BEB34-34B2-4616-8BAB-A7D30E9C9573}" type="slidenum">
              <a:rPr lang="en-GB" smtClean="0"/>
              <a:t>9</a:t>
            </a:fld>
            <a:endParaRPr lang="en-GB"/>
          </a:p>
        </p:txBody>
      </p:sp>
      <p:sp>
        <p:nvSpPr>
          <p:cNvPr id="9" name="Text Placeholder 8">
            <a:extLst>
              <a:ext uri="{FF2B5EF4-FFF2-40B4-BE49-F238E27FC236}">
                <a16:creationId xmlns:a16="http://schemas.microsoft.com/office/drawing/2014/main" id="{B77C999B-D528-4277-9512-32C668390465}"/>
              </a:ext>
            </a:extLst>
          </p:cNvPr>
          <p:cNvSpPr>
            <a:spLocks noGrp="1"/>
          </p:cNvSpPr>
          <p:nvPr>
            <p:ph type="body" sz="quarter" idx="13"/>
          </p:nvPr>
        </p:nvSpPr>
        <p:spPr/>
        <p:txBody>
          <a:bodyPr>
            <a:noAutofit/>
          </a:bodyPr>
          <a:lstStyle/>
          <a:p>
            <a:r>
              <a:rPr lang="en-GB"/>
              <a:t>Lower leverage and emphasis on liquid assets to be available to top-up LDI funds if required</a:t>
            </a:r>
          </a:p>
        </p:txBody>
      </p:sp>
      <p:sp>
        <p:nvSpPr>
          <p:cNvPr id="4" name="Footer Placeholder 3">
            <a:extLst>
              <a:ext uri="{FF2B5EF4-FFF2-40B4-BE49-F238E27FC236}">
                <a16:creationId xmlns:a16="http://schemas.microsoft.com/office/drawing/2014/main" id="{68186987-38B4-4CA9-891E-0F5789A1EC63}"/>
              </a:ext>
            </a:extLst>
          </p:cNvPr>
          <p:cNvSpPr>
            <a:spLocks noGrp="1"/>
          </p:cNvSpPr>
          <p:nvPr>
            <p:ph type="ftr" sz="quarter" idx="3"/>
          </p:nvPr>
        </p:nvSpPr>
        <p:spPr/>
        <p:txBody>
          <a:bodyPr/>
          <a:lstStyle/>
          <a:p>
            <a:r>
              <a:rPr lang="en-GB" dirty="0"/>
              <a:t>Source: LGIM, for illustrative purposes only.</a:t>
            </a:r>
          </a:p>
          <a:p>
            <a:pPr marL="66675" indent="-66675"/>
            <a:r>
              <a:rPr lang="en-GB" baseline="30000" dirty="0"/>
              <a:t>1 </a:t>
            </a:r>
            <a:r>
              <a:rPr lang="en-GB" dirty="0"/>
              <a:t>Regulatory framework</a:t>
            </a:r>
            <a:r>
              <a:rPr lang="en-GB" sz="800" dirty="0"/>
              <a:t> </a:t>
            </a:r>
            <a:r>
              <a:rPr lang="en-GB" sz="800" dirty="0">
                <a:effectLst/>
                <a:hlinkClick r:id="rId3"/>
              </a:rPr>
              <a:t>https://www.centralbank.ie/docs/default-source/publications/consultation-papers/cp157/macroprudential-framework-for-irish-authorised-gbp-ldi-funds.pdf?sfvrsn=7b9a631a_3</a:t>
            </a:r>
            <a:endParaRPr lang="en-GB" dirty="0"/>
          </a:p>
        </p:txBody>
      </p:sp>
      <p:sp>
        <p:nvSpPr>
          <p:cNvPr id="2" name="Text Placeholder 1">
            <a:extLst>
              <a:ext uri="{FF2B5EF4-FFF2-40B4-BE49-F238E27FC236}">
                <a16:creationId xmlns:a16="http://schemas.microsoft.com/office/drawing/2014/main" id="{103D6878-6D80-4A04-7D50-B4B3F9406938}"/>
              </a:ext>
            </a:extLst>
          </p:cNvPr>
          <p:cNvSpPr>
            <a:spLocks noGrp="1"/>
          </p:cNvSpPr>
          <p:nvPr>
            <p:ph type="body" sz="quarter" idx="22"/>
          </p:nvPr>
        </p:nvSpPr>
        <p:spPr/>
        <p:txBody>
          <a:bodyPr/>
          <a:lstStyle/>
          <a:p>
            <a:r>
              <a:rPr lang="en-GB" dirty="0">
                <a:hlinkClick r:id="rId4">
                  <a:extLst>
                    <a:ext uri="{A12FA001-AC4F-418D-AE19-62706E023703}">
                      <ahyp:hlinkClr xmlns:ahyp="http://schemas.microsoft.com/office/drawing/2018/hyperlinkcolor" val="tx"/>
                    </a:ext>
                  </a:extLst>
                </a:hlinkClick>
              </a:rPr>
              <a:t>D007901</a:t>
            </a:r>
          </a:p>
        </p:txBody>
      </p:sp>
      <p:sp>
        <p:nvSpPr>
          <p:cNvPr id="7" name="Rectangle 6">
            <a:extLst>
              <a:ext uri="{FF2B5EF4-FFF2-40B4-BE49-F238E27FC236}">
                <a16:creationId xmlns:a16="http://schemas.microsoft.com/office/drawing/2014/main" id="{83AC07B8-00FD-4CD5-BFCA-04F499A9BB04}"/>
              </a:ext>
            </a:extLst>
          </p:cNvPr>
          <p:cNvSpPr/>
          <p:nvPr/>
        </p:nvSpPr>
        <p:spPr>
          <a:xfrm>
            <a:off x="673600" y="3428105"/>
            <a:ext cx="648000" cy="580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27"/>
            <a:r>
              <a:rPr lang="en-GB" sz="1000">
                <a:solidFill>
                  <a:prstClr val="white"/>
                </a:solidFill>
                <a:latin typeface="Arial"/>
              </a:rPr>
              <a:t>£33m </a:t>
            </a:r>
          </a:p>
          <a:p>
            <a:pPr algn="ctr" defTabSz="742927"/>
            <a:r>
              <a:rPr lang="en-GB" sz="1000">
                <a:solidFill>
                  <a:prstClr val="white"/>
                </a:solidFill>
                <a:latin typeface="Arial"/>
              </a:rPr>
              <a:t>LDI fund</a:t>
            </a:r>
          </a:p>
        </p:txBody>
      </p:sp>
      <p:sp>
        <p:nvSpPr>
          <p:cNvPr id="10" name="Rectangle 9">
            <a:extLst>
              <a:ext uri="{FF2B5EF4-FFF2-40B4-BE49-F238E27FC236}">
                <a16:creationId xmlns:a16="http://schemas.microsoft.com/office/drawing/2014/main" id="{F50A0E6C-6624-4899-B2AF-76B0B9B5D586}"/>
              </a:ext>
            </a:extLst>
          </p:cNvPr>
          <p:cNvSpPr/>
          <p:nvPr/>
        </p:nvSpPr>
        <p:spPr>
          <a:xfrm>
            <a:off x="1360697" y="2267685"/>
            <a:ext cx="648000" cy="174062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9000" rIns="39000" rtlCol="0" anchor="ctr"/>
          <a:lstStyle/>
          <a:p>
            <a:pPr algn="ctr" defTabSz="742927"/>
            <a:r>
              <a:rPr lang="en-GB" sz="1000">
                <a:solidFill>
                  <a:prstClr val="white"/>
                </a:solidFill>
                <a:latin typeface="Arial"/>
              </a:rPr>
              <a:t>£100m Liabilities hedged</a:t>
            </a:r>
          </a:p>
        </p:txBody>
      </p:sp>
      <p:sp>
        <p:nvSpPr>
          <p:cNvPr id="11" name="TextBox 10">
            <a:extLst>
              <a:ext uri="{FF2B5EF4-FFF2-40B4-BE49-F238E27FC236}">
                <a16:creationId xmlns:a16="http://schemas.microsoft.com/office/drawing/2014/main" id="{8D560BC4-4F3C-4F03-A3F0-930294CBCDB7}"/>
              </a:ext>
            </a:extLst>
          </p:cNvPr>
          <p:cNvSpPr txBox="1"/>
          <p:nvPr/>
        </p:nvSpPr>
        <p:spPr>
          <a:xfrm>
            <a:off x="582354" y="1652100"/>
            <a:ext cx="1334805" cy="442301"/>
          </a:xfrm>
          <a:prstGeom prst="rect">
            <a:avLst/>
          </a:prstGeom>
          <a:noFill/>
        </p:spPr>
        <p:txBody>
          <a:bodyPr wrap="square" rtlCol="0">
            <a:spAutoFit/>
          </a:bodyPr>
          <a:lstStyle/>
          <a:p>
            <a:pPr algn="ctr" defTabSz="742927"/>
            <a:r>
              <a:rPr lang="en-GB" sz="1137" b="1" dirty="0">
                <a:solidFill>
                  <a:schemeClr val="accent2"/>
                </a:solidFill>
                <a:latin typeface="Arial"/>
              </a:rPr>
              <a:t>Previously</a:t>
            </a:r>
          </a:p>
          <a:p>
            <a:pPr algn="ctr" defTabSz="742927"/>
            <a:r>
              <a:rPr lang="en-GB" sz="1137" b="1" dirty="0">
                <a:solidFill>
                  <a:schemeClr val="accent2"/>
                </a:solidFill>
                <a:latin typeface="Arial"/>
              </a:rPr>
              <a:t>x3 leverage</a:t>
            </a:r>
          </a:p>
        </p:txBody>
      </p:sp>
      <p:cxnSp>
        <p:nvCxnSpPr>
          <p:cNvPr id="12" name="Straight Connector 11">
            <a:extLst>
              <a:ext uri="{FF2B5EF4-FFF2-40B4-BE49-F238E27FC236}">
                <a16:creationId xmlns:a16="http://schemas.microsoft.com/office/drawing/2014/main" id="{4E6C1130-2459-4AB9-8992-520B124099E2}"/>
              </a:ext>
            </a:extLst>
          </p:cNvPr>
          <p:cNvCxnSpPr/>
          <p:nvPr/>
        </p:nvCxnSpPr>
        <p:spPr>
          <a:xfrm>
            <a:off x="582354" y="1623797"/>
            <a:ext cx="13348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AAAD931-C383-463D-84CF-0EBFEF782F03}"/>
              </a:ext>
            </a:extLst>
          </p:cNvPr>
          <p:cNvCxnSpPr/>
          <p:nvPr/>
        </p:nvCxnSpPr>
        <p:spPr>
          <a:xfrm>
            <a:off x="562660" y="2077215"/>
            <a:ext cx="1334805"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Speech Bubble: Rectangle with Corners Rounded 13">
            <a:extLst>
              <a:ext uri="{FF2B5EF4-FFF2-40B4-BE49-F238E27FC236}">
                <a16:creationId xmlns:a16="http://schemas.microsoft.com/office/drawing/2014/main" id="{22006F96-1E3A-42B1-9997-9D16916A8DF2}"/>
              </a:ext>
            </a:extLst>
          </p:cNvPr>
          <p:cNvSpPr/>
          <p:nvPr/>
        </p:nvSpPr>
        <p:spPr>
          <a:xfrm rot="10800000">
            <a:off x="5218927" y="4322131"/>
            <a:ext cx="1261526" cy="1258959"/>
          </a:xfrm>
          <a:prstGeom prst="wedgeRoundRectCallout">
            <a:avLst>
              <a:gd name="adj1" fmla="val -20833"/>
              <a:gd name="adj2" fmla="val 71957"/>
              <a:gd name="adj3" fmla="val 16667"/>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27"/>
            <a:endParaRPr lang="en-GB" sz="1000">
              <a:solidFill>
                <a:prstClr val="white"/>
              </a:solidFill>
              <a:latin typeface="Arial"/>
            </a:endParaRPr>
          </a:p>
        </p:txBody>
      </p:sp>
      <p:sp>
        <p:nvSpPr>
          <p:cNvPr id="15" name="TextBox 14">
            <a:extLst>
              <a:ext uri="{FF2B5EF4-FFF2-40B4-BE49-F238E27FC236}">
                <a16:creationId xmlns:a16="http://schemas.microsoft.com/office/drawing/2014/main" id="{071C8ACB-4CEC-4BB3-BE02-CE3C41480EAE}"/>
              </a:ext>
            </a:extLst>
          </p:cNvPr>
          <p:cNvSpPr txBox="1"/>
          <p:nvPr/>
        </p:nvSpPr>
        <p:spPr>
          <a:xfrm>
            <a:off x="5218926" y="4322132"/>
            <a:ext cx="1261527" cy="1258976"/>
          </a:xfrm>
          <a:prstGeom prst="rect">
            <a:avLst/>
          </a:prstGeom>
          <a:noFill/>
        </p:spPr>
        <p:txBody>
          <a:bodyPr wrap="square" tIns="72000" bIns="72000" rtlCol="0" anchor="ctr" anchorCtr="0">
            <a:spAutoFit/>
          </a:bodyPr>
          <a:lstStyle/>
          <a:p>
            <a:pPr algn="ctr" defTabSz="742927"/>
            <a:r>
              <a:rPr lang="en-GB" sz="1000" dirty="0">
                <a:latin typeface="Arial"/>
              </a:rPr>
              <a:t>Or hold more assets to hedge the same labilities</a:t>
            </a:r>
          </a:p>
          <a:p>
            <a:pPr algn="ctr" defTabSz="742927"/>
            <a:endParaRPr lang="en-GB" sz="1000" dirty="0">
              <a:latin typeface="Arial"/>
            </a:endParaRPr>
          </a:p>
          <a:p>
            <a:pPr algn="ctr" defTabSz="742927"/>
            <a:r>
              <a:rPr lang="en-GB" sz="1000" dirty="0">
                <a:latin typeface="Arial"/>
              </a:rPr>
              <a:t>Liquid assets available to top up at short notice</a:t>
            </a:r>
          </a:p>
        </p:txBody>
      </p:sp>
      <p:sp>
        <p:nvSpPr>
          <p:cNvPr id="16" name="Rectangle 15">
            <a:extLst>
              <a:ext uri="{FF2B5EF4-FFF2-40B4-BE49-F238E27FC236}">
                <a16:creationId xmlns:a16="http://schemas.microsoft.com/office/drawing/2014/main" id="{B165135B-0913-430B-B2CF-A22C06F76594}"/>
              </a:ext>
            </a:extLst>
          </p:cNvPr>
          <p:cNvSpPr/>
          <p:nvPr/>
        </p:nvSpPr>
        <p:spPr>
          <a:xfrm>
            <a:off x="5236896" y="3142265"/>
            <a:ext cx="648000" cy="85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27"/>
            <a:r>
              <a:rPr lang="en-GB" sz="1000">
                <a:solidFill>
                  <a:prstClr val="white"/>
                </a:solidFill>
                <a:latin typeface="Arial"/>
              </a:rPr>
              <a:t>£50m </a:t>
            </a:r>
          </a:p>
          <a:p>
            <a:pPr algn="ctr" defTabSz="742927"/>
            <a:r>
              <a:rPr lang="en-GB" sz="1000">
                <a:solidFill>
                  <a:prstClr val="white"/>
                </a:solidFill>
                <a:latin typeface="Arial"/>
              </a:rPr>
              <a:t>LDI fund</a:t>
            </a:r>
          </a:p>
        </p:txBody>
      </p:sp>
      <p:sp>
        <p:nvSpPr>
          <p:cNvPr id="17" name="Rectangle 16">
            <a:extLst>
              <a:ext uri="{FF2B5EF4-FFF2-40B4-BE49-F238E27FC236}">
                <a16:creationId xmlns:a16="http://schemas.microsoft.com/office/drawing/2014/main" id="{8DFCFE55-A392-4D29-96DA-85B715095EB7}"/>
              </a:ext>
            </a:extLst>
          </p:cNvPr>
          <p:cNvSpPr/>
          <p:nvPr/>
        </p:nvSpPr>
        <p:spPr>
          <a:xfrm>
            <a:off x="5923992" y="2260636"/>
            <a:ext cx="648000" cy="174062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9000" rIns="39000" rtlCol="0" anchor="ctr"/>
          <a:lstStyle/>
          <a:p>
            <a:pPr algn="ctr" defTabSz="742927"/>
            <a:r>
              <a:rPr lang="en-GB" sz="1000">
                <a:solidFill>
                  <a:prstClr val="white"/>
                </a:solidFill>
                <a:latin typeface="Arial"/>
              </a:rPr>
              <a:t>£100m Liabilities hedged</a:t>
            </a:r>
          </a:p>
        </p:txBody>
      </p:sp>
      <p:sp>
        <p:nvSpPr>
          <p:cNvPr id="19" name="TextBox 18">
            <a:extLst>
              <a:ext uri="{FF2B5EF4-FFF2-40B4-BE49-F238E27FC236}">
                <a16:creationId xmlns:a16="http://schemas.microsoft.com/office/drawing/2014/main" id="{E142DC6A-F791-4F6C-8720-2BFB344A4C5E}"/>
              </a:ext>
            </a:extLst>
          </p:cNvPr>
          <p:cNvSpPr txBox="1"/>
          <p:nvPr/>
        </p:nvSpPr>
        <p:spPr>
          <a:xfrm>
            <a:off x="5194809" y="1645052"/>
            <a:ext cx="1334805" cy="442301"/>
          </a:xfrm>
          <a:prstGeom prst="rect">
            <a:avLst/>
          </a:prstGeom>
          <a:noFill/>
        </p:spPr>
        <p:txBody>
          <a:bodyPr wrap="square" rtlCol="0">
            <a:spAutoFit/>
          </a:bodyPr>
          <a:lstStyle/>
          <a:p>
            <a:pPr algn="ctr" defTabSz="742927"/>
            <a:r>
              <a:rPr lang="en-GB" sz="1137" b="1" dirty="0">
                <a:solidFill>
                  <a:schemeClr val="accent2"/>
                </a:solidFill>
                <a:latin typeface="Arial"/>
              </a:rPr>
              <a:t>Today</a:t>
            </a:r>
          </a:p>
          <a:p>
            <a:pPr algn="ctr" defTabSz="742927"/>
            <a:r>
              <a:rPr lang="en-GB" sz="1137" b="1" dirty="0">
                <a:solidFill>
                  <a:schemeClr val="accent2"/>
                </a:solidFill>
                <a:latin typeface="Arial"/>
              </a:rPr>
              <a:t>x2 leverage</a:t>
            </a:r>
          </a:p>
        </p:txBody>
      </p:sp>
      <p:cxnSp>
        <p:nvCxnSpPr>
          <p:cNvPr id="20" name="Straight Connector 19">
            <a:extLst>
              <a:ext uri="{FF2B5EF4-FFF2-40B4-BE49-F238E27FC236}">
                <a16:creationId xmlns:a16="http://schemas.microsoft.com/office/drawing/2014/main" id="{8714809E-576A-48BF-A7A5-696161DDE84A}"/>
              </a:ext>
            </a:extLst>
          </p:cNvPr>
          <p:cNvCxnSpPr/>
          <p:nvPr/>
        </p:nvCxnSpPr>
        <p:spPr>
          <a:xfrm>
            <a:off x="5194809" y="1616748"/>
            <a:ext cx="13348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9C4F7F0-C63A-4436-89DF-FE17C5758C81}"/>
              </a:ext>
            </a:extLst>
          </p:cNvPr>
          <p:cNvCxnSpPr/>
          <p:nvPr/>
        </p:nvCxnSpPr>
        <p:spPr>
          <a:xfrm>
            <a:off x="5175115" y="2070167"/>
            <a:ext cx="1334805"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0F3B767-0FDB-48DA-8A14-F0882E66A2CD}"/>
              </a:ext>
            </a:extLst>
          </p:cNvPr>
          <p:cNvSpPr/>
          <p:nvPr/>
        </p:nvSpPr>
        <p:spPr>
          <a:xfrm>
            <a:off x="5236895" y="2696544"/>
            <a:ext cx="648000" cy="434405"/>
          </a:xfrm>
          <a:prstGeom prst="rect">
            <a:avLst/>
          </a:prstGeom>
          <a:noFill/>
          <a:ln w="1905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9000" rIns="39000" rtlCol="0" anchor="ctr"/>
          <a:lstStyle/>
          <a:p>
            <a:pPr algn="ctr" defTabSz="742927">
              <a:lnSpc>
                <a:spcPts val="900"/>
              </a:lnSpc>
            </a:pPr>
            <a:r>
              <a:rPr lang="en-GB" sz="900" dirty="0">
                <a:solidFill>
                  <a:srgbClr val="028844"/>
                </a:solidFill>
                <a:latin typeface="Arial"/>
              </a:rPr>
              <a:t>Assets available to top-up</a:t>
            </a:r>
          </a:p>
        </p:txBody>
      </p:sp>
      <p:sp>
        <p:nvSpPr>
          <p:cNvPr id="23" name="Speech Bubble: Rectangle with Corners Rounded 22">
            <a:extLst>
              <a:ext uri="{FF2B5EF4-FFF2-40B4-BE49-F238E27FC236}">
                <a16:creationId xmlns:a16="http://schemas.microsoft.com/office/drawing/2014/main" id="{31AC2C0C-DF81-4190-B52F-C04DC3693790}"/>
              </a:ext>
            </a:extLst>
          </p:cNvPr>
          <p:cNvSpPr/>
          <p:nvPr/>
        </p:nvSpPr>
        <p:spPr>
          <a:xfrm rot="10800000">
            <a:off x="2831137" y="4322115"/>
            <a:ext cx="1261526" cy="1258960"/>
          </a:xfrm>
          <a:prstGeom prst="wedgeRoundRectCallout">
            <a:avLst>
              <a:gd name="adj1" fmla="val -20833"/>
              <a:gd name="adj2" fmla="val 71957"/>
              <a:gd name="adj3" fmla="val 16667"/>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27"/>
            <a:endParaRPr lang="en-GB" sz="1000">
              <a:solidFill>
                <a:prstClr val="white"/>
              </a:solidFill>
              <a:latin typeface="Arial"/>
            </a:endParaRPr>
          </a:p>
        </p:txBody>
      </p:sp>
      <p:sp>
        <p:nvSpPr>
          <p:cNvPr id="24" name="TextBox 23">
            <a:extLst>
              <a:ext uri="{FF2B5EF4-FFF2-40B4-BE49-F238E27FC236}">
                <a16:creationId xmlns:a16="http://schemas.microsoft.com/office/drawing/2014/main" id="{6DD05FF2-3F7A-407B-B1DA-4980AA1D6326}"/>
              </a:ext>
            </a:extLst>
          </p:cNvPr>
          <p:cNvSpPr txBox="1"/>
          <p:nvPr/>
        </p:nvSpPr>
        <p:spPr>
          <a:xfrm>
            <a:off x="2816822" y="4322115"/>
            <a:ext cx="1275841" cy="1258976"/>
          </a:xfrm>
          <a:prstGeom prst="rect">
            <a:avLst/>
          </a:prstGeom>
          <a:noFill/>
        </p:spPr>
        <p:txBody>
          <a:bodyPr wrap="square" tIns="72000" bIns="72000" rtlCol="0" anchor="ctr" anchorCtr="0">
            <a:spAutoFit/>
          </a:bodyPr>
          <a:lstStyle/>
          <a:p>
            <a:pPr algn="ctr" defTabSz="742927"/>
            <a:r>
              <a:rPr lang="en-GB" sz="1000" dirty="0">
                <a:latin typeface="Arial"/>
              </a:rPr>
              <a:t>Hold the same assets and hedge less labilities</a:t>
            </a:r>
          </a:p>
          <a:p>
            <a:pPr algn="ctr" defTabSz="742927"/>
            <a:endParaRPr lang="en-GB" sz="1000" dirty="0">
              <a:latin typeface="Arial"/>
            </a:endParaRPr>
          </a:p>
          <a:p>
            <a:pPr algn="ctr" defTabSz="742927"/>
            <a:r>
              <a:rPr lang="en-GB" sz="1000" dirty="0">
                <a:latin typeface="Arial"/>
              </a:rPr>
              <a:t>Liquid assets available to top up at short notice</a:t>
            </a:r>
          </a:p>
        </p:txBody>
      </p:sp>
      <p:sp>
        <p:nvSpPr>
          <p:cNvPr id="25" name="Rectangle 24">
            <a:extLst>
              <a:ext uri="{FF2B5EF4-FFF2-40B4-BE49-F238E27FC236}">
                <a16:creationId xmlns:a16="http://schemas.microsoft.com/office/drawing/2014/main" id="{2170C2E3-B3B8-4670-AAB5-156019C4C29B}"/>
              </a:ext>
            </a:extLst>
          </p:cNvPr>
          <p:cNvSpPr/>
          <p:nvPr/>
        </p:nvSpPr>
        <p:spPr>
          <a:xfrm>
            <a:off x="2849105" y="3477177"/>
            <a:ext cx="648000" cy="524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27"/>
            <a:r>
              <a:rPr lang="en-GB" sz="1000">
                <a:solidFill>
                  <a:prstClr val="white"/>
                </a:solidFill>
                <a:latin typeface="Arial"/>
              </a:rPr>
              <a:t>£33m </a:t>
            </a:r>
          </a:p>
          <a:p>
            <a:pPr algn="ctr" defTabSz="742927"/>
            <a:r>
              <a:rPr lang="en-GB" sz="1000">
                <a:solidFill>
                  <a:prstClr val="white"/>
                </a:solidFill>
                <a:latin typeface="Arial"/>
              </a:rPr>
              <a:t>LDI fund</a:t>
            </a:r>
          </a:p>
        </p:txBody>
      </p:sp>
      <p:sp>
        <p:nvSpPr>
          <p:cNvPr id="26" name="Rectangle 25">
            <a:extLst>
              <a:ext uri="{FF2B5EF4-FFF2-40B4-BE49-F238E27FC236}">
                <a16:creationId xmlns:a16="http://schemas.microsoft.com/office/drawing/2014/main" id="{5B10B684-38DB-4B76-95C5-C4EBF8CA2F7B}"/>
              </a:ext>
            </a:extLst>
          </p:cNvPr>
          <p:cNvSpPr/>
          <p:nvPr/>
        </p:nvSpPr>
        <p:spPr>
          <a:xfrm>
            <a:off x="3536201" y="2881410"/>
            <a:ext cx="648000" cy="111985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9000" rIns="39000" rtlCol="0" anchor="ctr"/>
          <a:lstStyle/>
          <a:p>
            <a:pPr algn="ctr" defTabSz="742927"/>
            <a:r>
              <a:rPr lang="en-GB" sz="1000">
                <a:solidFill>
                  <a:prstClr val="white"/>
                </a:solidFill>
                <a:latin typeface="Arial"/>
              </a:rPr>
              <a:t>£67m Liabilities hedged</a:t>
            </a:r>
          </a:p>
        </p:txBody>
      </p:sp>
      <p:sp>
        <p:nvSpPr>
          <p:cNvPr id="27" name="TextBox 26">
            <a:extLst>
              <a:ext uri="{FF2B5EF4-FFF2-40B4-BE49-F238E27FC236}">
                <a16:creationId xmlns:a16="http://schemas.microsoft.com/office/drawing/2014/main" id="{5F8616D1-B3A9-45B8-BA2C-FE6F6BFCFC51}"/>
              </a:ext>
            </a:extLst>
          </p:cNvPr>
          <p:cNvSpPr txBox="1"/>
          <p:nvPr/>
        </p:nvSpPr>
        <p:spPr>
          <a:xfrm>
            <a:off x="2836517" y="1645052"/>
            <a:ext cx="1334805" cy="442301"/>
          </a:xfrm>
          <a:prstGeom prst="rect">
            <a:avLst/>
          </a:prstGeom>
          <a:noFill/>
        </p:spPr>
        <p:txBody>
          <a:bodyPr wrap="square" rtlCol="0">
            <a:spAutoFit/>
          </a:bodyPr>
          <a:lstStyle/>
          <a:p>
            <a:pPr algn="ctr" defTabSz="742927"/>
            <a:r>
              <a:rPr lang="en-GB" sz="1137" b="1" dirty="0">
                <a:solidFill>
                  <a:schemeClr val="accent2"/>
                </a:solidFill>
                <a:latin typeface="Arial"/>
              </a:rPr>
              <a:t>Today</a:t>
            </a:r>
          </a:p>
          <a:p>
            <a:pPr algn="ctr" defTabSz="742927"/>
            <a:r>
              <a:rPr lang="en-GB" sz="1137" b="1" dirty="0">
                <a:solidFill>
                  <a:schemeClr val="accent2"/>
                </a:solidFill>
                <a:latin typeface="Arial"/>
              </a:rPr>
              <a:t>x2 leverage</a:t>
            </a:r>
          </a:p>
        </p:txBody>
      </p:sp>
      <p:cxnSp>
        <p:nvCxnSpPr>
          <p:cNvPr id="28" name="Straight Connector 27">
            <a:extLst>
              <a:ext uri="{FF2B5EF4-FFF2-40B4-BE49-F238E27FC236}">
                <a16:creationId xmlns:a16="http://schemas.microsoft.com/office/drawing/2014/main" id="{8864D714-0790-4DD4-A31B-95239F8CAB2D}"/>
              </a:ext>
            </a:extLst>
          </p:cNvPr>
          <p:cNvCxnSpPr/>
          <p:nvPr/>
        </p:nvCxnSpPr>
        <p:spPr>
          <a:xfrm>
            <a:off x="2836517" y="1616748"/>
            <a:ext cx="13348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E5E0B1F-49BD-4C28-8901-98BF41A72170}"/>
              </a:ext>
            </a:extLst>
          </p:cNvPr>
          <p:cNvCxnSpPr/>
          <p:nvPr/>
        </p:nvCxnSpPr>
        <p:spPr>
          <a:xfrm>
            <a:off x="2816822" y="2070167"/>
            <a:ext cx="1334805"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6C8DC542-CEE5-44CB-8085-AA248F0E6B1C}"/>
              </a:ext>
            </a:extLst>
          </p:cNvPr>
          <p:cNvSpPr/>
          <p:nvPr/>
        </p:nvSpPr>
        <p:spPr>
          <a:xfrm>
            <a:off x="2849105" y="3135190"/>
            <a:ext cx="648000" cy="332909"/>
          </a:xfrm>
          <a:prstGeom prst="rect">
            <a:avLst/>
          </a:prstGeom>
          <a:noFill/>
          <a:ln w="1905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9000" rIns="39000" rtlCol="0" anchor="ctr"/>
          <a:lstStyle/>
          <a:p>
            <a:pPr algn="ctr" defTabSz="742927">
              <a:lnSpc>
                <a:spcPts val="900"/>
              </a:lnSpc>
            </a:pPr>
            <a:r>
              <a:rPr lang="en-GB" sz="900" dirty="0">
                <a:solidFill>
                  <a:srgbClr val="028844"/>
                </a:solidFill>
                <a:latin typeface="Arial"/>
              </a:rPr>
              <a:t>Assets available to top-up</a:t>
            </a:r>
          </a:p>
        </p:txBody>
      </p:sp>
      <p:sp>
        <p:nvSpPr>
          <p:cNvPr id="31" name="Rectangle 30">
            <a:extLst>
              <a:ext uri="{FF2B5EF4-FFF2-40B4-BE49-F238E27FC236}">
                <a16:creationId xmlns:a16="http://schemas.microsoft.com/office/drawing/2014/main" id="{004581D5-16E6-4C12-A3B0-FDBCD006D89A}"/>
              </a:ext>
            </a:extLst>
          </p:cNvPr>
          <p:cNvSpPr/>
          <p:nvPr/>
        </p:nvSpPr>
        <p:spPr>
          <a:xfrm>
            <a:off x="673600" y="2674351"/>
            <a:ext cx="648000" cy="739600"/>
          </a:xfrm>
          <a:prstGeom prst="rect">
            <a:avLst/>
          </a:prstGeom>
          <a:no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27"/>
            <a:r>
              <a:rPr lang="en-GB" sz="1000">
                <a:solidFill>
                  <a:srgbClr val="666666"/>
                </a:solidFill>
                <a:latin typeface="Arial"/>
              </a:rPr>
              <a:t>Other assets</a:t>
            </a:r>
          </a:p>
        </p:txBody>
      </p:sp>
      <p:sp>
        <p:nvSpPr>
          <p:cNvPr id="32" name="Rectangle: Rounded Corners 31">
            <a:extLst>
              <a:ext uri="{FF2B5EF4-FFF2-40B4-BE49-F238E27FC236}">
                <a16:creationId xmlns:a16="http://schemas.microsoft.com/office/drawing/2014/main" id="{C6D7548A-98C9-4224-A915-0DCE24273603}"/>
              </a:ext>
            </a:extLst>
          </p:cNvPr>
          <p:cNvSpPr/>
          <p:nvPr/>
        </p:nvSpPr>
        <p:spPr>
          <a:xfrm>
            <a:off x="2533813" y="1375517"/>
            <a:ext cx="4326992" cy="4393458"/>
          </a:xfrm>
          <a:prstGeom prst="roundRect">
            <a:avLst>
              <a:gd name="adj" fmla="val 6614"/>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A1E97BE9-5F2A-497B-A36E-4343109F0540}"/>
              </a:ext>
            </a:extLst>
          </p:cNvPr>
          <p:cNvSpPr txBox="1"/>
          <p:nvPr/>
        </p:nvSpPr>
        <p:spPr>
          <a:xfrm>
            <a:off x="6986649" y="1387433"/>
            <a:ext cx="2675907" cy="3970318"/>
          </a:xfrm>
          <a:prstGeom prst="rect">
            <a:avLst/>
          </a:prstGeom>
          <a:noFill/>
        </p:spPr>
        <p:txBody>
          <a:bodyPr wrap="square" lIns="91440" tIns="45720" rIns="91440" bIns="45720" rtlCol="0" anchor="t">
            <a:spAutoFit/>
          </a:bodyPr>
          <a:lstStyle/>
          <a:p>
            <a:pPr>
              <a:buClr>
                <a:schemeClr val="accent2"/>
              </a:buClr>
            </a:pPr>
            <a:r>
              <a:rPr lang="en-GB" sz="1400" b="1" dirty="0">
                <a:solidFill>
                  <a:schemeClr val="accent2"/>
                </a:solidFill>
              </a:rPr>
              <a:t>Summary</a:t>
            </a:r>
          </a:p>
          <a:p>
            <a:pPr>
              <a:buClr>
                <a:schemeClr val="accent2"/>
              </a:buClr>
            </a:pPr>
            <a:endParaRPr lang="en-GB" sz="1400" dirty="0"/>
          </a:p>
          <a:p>
            <a:pPr marL="285750" indent="-285750">
              <a:buClr>
                <a:schemeClr val="accent2"/>
              </a:buClr>
              <a:buFont typeface="Wingdings" panose="05000000000000000000" pitchFamily="2" charset="2"/>
              <a:buChar char="ü"/>
            </a:pPr>
            <a:r>
              <a:rPr lang="en-GB" sz="1400" dirty="0"/>
              <a:t>Lower leverage</a:t>
            </a:r>
          </a:p>
          <a:p>
            <a:pPr marL="285750" indent="-285750">
              <a:buClr>
                <a:schemeClr val="accent2"/>
              </a:buClr>
              <a:buFont typeface="Wingdings" panose="05000000000000000000" pitchFamily="2" charset="2"/>
              <a:buChar char="ü"/>
            </a:pPr>
            <a:endParaRPr lang="en-GB" sz="1400" dirty="0"/>
          </a:p>
          <a:p>
            <a:pPr marL="285750" indent="-285750">
              <a:buClr>
                <a:schemeClr val="accent2"/>
              </a:buClr>
              <a:buFont typeface="Wingdings" panose="05000000000000000000" pitchFamily="2" charset="2"/>
              <a:buChar char="ü"/>
            </a:pPr>
            <a:r>
              <a:rPr lang="en-GB" sz="1400" dirty="0"/>
              <a:t>Increased headroom to withstand 300bps moves as required under applicable Irish regulatory rules</a:t>
            </a:r>
            <a:r>
              <a:rPr lang="en-GB" sz="1400" baseline="30000" dirty="0"/>
              <a:t>1</a:t>
            </a:r>
          </a:p>
          <a:p>
            <a:pPr marL="285750" indent="-285750">
              <a:buClr>
                <a:schemeClr val="accent2"/>
              </a:buClr>
              <a:buFont typeface="Wingdings" panose="05000000000000000000" pitchFamily="2" charset="2"/>
              <a:buChar char="ü"/>
            </a:pPr>
            <a:endParaRPr lang="en-GB" sz="1400" dirty="0"/>
          </a:p>
          <a:p>
            <a:pPr marL="285750" indent="-285750">
              <a:buClr>
                <a:schemeClr val="accent2"/>
              </a:buClr>
              <a:buFont typeface="Wingdings" panose="05000000000000000000" pitchFamily="2" charset="2"/>
              <a:buChar char="ü"/>
            </a:pPr>
            <a:r>
              <a:rPr lang="en-GB" sz="1400" dirty="0"/>
              <a:t>Rebalance when yields move by c.50bps</a:t>
            </a:r>
          </a:p>
          <a:p>
            <a:pPr marL="285750" indent="-285750">
              <a:buClr>
                <a:schemeClr val="accent2"/>
              </a:buClr>
              <a:buFont typeface="Wingdings" panose="05000000000000000000" pitchFamily="2" charset="2"/>
              <a:buChar char="ü"/>
            </a:pPr>
            <a:endParaRPr lang="en-GB" sz="1400" dirty="0"/>
          </a:p>
          <a:p>
            <a:pPr marL="285750" indent="-285750">
              <a:buClr>
                <a:schemeClr val="accent2"/>
              </a:buClr>
              <a:buFont typeface="Wingdings" panose="05000000000000000000" pitchFamily="2" charset="2"/>
              <a:buChar char="ü"/>
            </a:pPr>
            <a:r>
              <a:rPr lang="en-GB" sz="1400" dirty="0"/>
              <a:t>Hold sufficient assets in unleveraged funds to ensure  rebalances can be met – target c.50% of leveraged fund asset value over long term</a:t>
            </a:r>
          </a:p>
        </p:txBody>
      </p:sp>
    </p:spTree>
    <p:extLst>
      <p:ext uri="{BB962C8B-B14F-4D97-AF65-F5344CB8AC3E}">
        <p14:creationId xmlns:p14="http://schemas.microsoft.com/office/powerpoint/2010/main" val="354950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5EF1D-0286-47D5-9C20-3FEBB183E8EF}"/>
              </a:ext>
            </a:extLst>
          </p:cNvPr>
          <p:cNvSpPr>
            <a:spLocks noGrp="1"/>
          </p:cNvSpPr>
          <p:nvPr>
            <p:ph type="title"/>
          </p:nvPr>
        </p:nvSpPr>
        <p:spPr/>
        <p:txBody>
          <a:bodyPr/>
          <a:lstStyle/>
          <a:p>
            <a:r>
              <a:rPr lang="en-GB"/>
              <a:t>Data, data, data</a:t>
            </a:r>
          </a:p>
        </p:txBody>
      </p:sp>
      <p:sp>
        <p:nvSpPr>
          <p:cNvPr id="5" name="Slide Number Placeholder 4">
            <a:extLst>
              <a:ext uri="{FF2B5EF4-FFF2-40B4-BE49-F238E27FC236}">
                <a16:creationId xmlns:a16="http://schemas.microsoft.com/office/drawing/2014/main" id="{1C504D37-54A8-4664-80D4-784E7961BC97}"/>
              </a:ext>
            </a:extLst>
          </p:cNvPr>
          <p:cNvSpPr>
            <a:spLocks noGrp="1"/>
          </p:cNvSpPr>
          <p:nvPr>
            <p:ph type="sldNum" sz="quarter" idx="12"/>
          </p:nvPr>
        </p:nvSpPr>
        <p:spPr/>
        <p:txBody>
          <a:bodyPr/>
          <a:lstStyle>
            <a:defPPr>
              <a:defRPr lang="en-US"/>
            </a:defPPr>
            <a:lvl1pPr marL="0" algn="r" defTabSz="914400" rtl="0" eaLnBrk="1" latinLnBrk="0" hangingPunct="1">
              <a:lnSpc>
                <a:spcPct val="100000"/>
              </a:lnSpc>
              <a:defRPr sz="8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6BEB34-34B2-4616-8BAB-A7D30E9C9573}" type="slidenum">
              <a:rPr lang="en-GB" smtClean="0"/>
              <a:pPr/>
              <a:t>10</a:t>
            </a:fld>
            <a:endParaRPr lang="en-GB"/>
          </a:p>
        </p:txBody>
      </p:sp>
      <p:sp>
        <p:nvSpPr>
          <p:cNvPr id="6" name="Text Placeholder 5">
            <a:extLst>
              <a:ext uri="{FF2B5EF4-FFF2-40B4-BE49-F238E27FC236}">
                <a16:creationId xmlns:a16="http://schemas.microsoft.com/office/drawing/2014/main" id="{AAE59ED3-D2BF-4166-9EB2-F6B722F7A0BD}"/>
              </a:ext>
            </a:extLst>
          </p:cNvPr>
          <p:cNvSpPr>
            <a:spLocks noGrp="1"/>
          </p:cNvSpPr>
          <p:nvPr>
            <p:ph type="body" sz="quarter" idx="13"/>
          </p:nvPr>
        </p:nvSpPr>
        <p:spPr/>
        <p:txBody>
          <a:bodyPr/>
          <a:lstStyle/>
          <a:p>
            <a:r>
              <a:rPr lang="en-GB"/>
              <a:t>LGIM now hosts LDI fund data online via LGIM Connect</a:t>
            </a:r>
          </a:p>
        </p:txBody>
      </p:sp>
      <p:sp>
        <p:nvSpPr>
          <p:cNvPr id="25" name="Text Placeholder 24">
            <a:extLst>
              <a:ext uri="{FF2B5EF4-FFF2-40B4-BE49-F238E27FC236}">
                <a16:creationId xmlns:a16="http://schemas.microsoft.com/office/drawing/2014/main" id="{0D58E9D4-5F2F-D0A3-50C0-88815DB4BCCB}"/>
              </a:ext>
            </a:extLst>
          </p:cNvPr>
          <p:cNvSpPr>
            <a:spLocks noGrp="1"/>
          </p:cNvSpPr>
          <p:nvPr>
            <p:ph type="body" sz="quarter" idx="22"/>
          </p:nvPr>
        </p:nvSpPr>
        <p:spPr/>
        <p:txBody>
          <a:bodyPr/>
          <a:lstStyle/>
          <a:p>
            <a:r>
              <a:rPr lang="en-GB" dirty="0">
                <a:hlinkClick r:id="rId3">
                  <a:extLst>
                    <a:ext uri="{A12FA001-AC4F-418D-AE19-62706E023703}">
                      <ahyp:hlinkClr xmlns:ahyp="http://schemas.microsoft.com/office/drawing/2018/hyperlinkcolor" val="tx"/>
                    </a:ext>
                  </a:extLst>
                </a:hlinkClick>
              </a:rPr>
              <a:t>D007901</a:t>
            </a:r>
          </a:p>
        </p:txBody>
      </p:sp>
      <p:sp>
        <p:nvSpPr>
          <p:cNvPr id="12" name="TextBox 11">
            <a:extLst>
              <a:ext uri="{FF2B5EF4-FFF2-40B4-BE49-F238E27FC236}">
                <a16:creationId xmlns:a16="http://schemas.microsoft.com/office/drawing/2014/main" id="{37254AED-A789-49C2-A539-24461803372B}"/>
              </a:ext>
            </a:extLst>
          </p:cNvPr>
          <p:cNvSpPr txBox="1"/>
          <p:nvPr/>
        </p:nvSpPr>
        <p:spPr>
          <a:xfrm>
            <a:off x="1243039" y="4101548"/>
            <a:ext cx="4089900" cy="643262"/>
          </a:xfrm>
          <a:prstGeom prst="rect">
            <a:avLst/>
          </a:prstGeom>
          <a:solidFill>
            <a:schemeClr val="accent3">
              <a:lumMod val="20000"/>
              <a:lumOff val="80000"/>
            </a:schemeClr>
          </a:solidFill>
          <a:ln>
            <a:solidFill>
              <a:schemeClr val="accent2"/>
            </a:solidFill>
          </a:ln>
        </p:spPr>
        <p:txBody>
          <a:bodyPr wrap="square" rtlCol="0" anchor="ctr" anchorCtr="0">
            <a:noAutofit/>
          </a:bodyPr>
          <a:lstStyle/>
          <a:p>
            <a:pPr algn="ctr">
              <a:spcBef>
                <a:spcPct val="0"/>
              </a:spcBef>
              <a:buFontTx/>
              <a:buNone/>
            </a:pPr>
            <a:r>
              <a:rPr lang="en-GB" altLang="en-US" sz="1600" b="1" dirty="0">
                <a:solidFill>
                  <a:schemeClr val="accent2"/>
                </a:solidFill>
              </a:rPr>
              <a:t>3) Delivered seamlessly…</a:t>
            </a:r>
          </a:p>
          <a:p>
            <a:pPr algn="ctr">
              <a:spcBef>
                <a:spcPct val="0"/>
              </a:spcBef>
              <a:buFontTx/>
              <a:buNone/>
            </a:pPr>
            <a:r>
              <a:rPr lang="en-GB" altLang="en-US" sz="1400" dirty="0"/>
              <a:t>Portals, regular email</a:t>
            </a:r>
          </a:p>
        </p:txBody>
      </p:sp>
      <p:grpSp>
        <p:nvGrpSpPr>
          <p:cNvPr id="8" name="Group 7">
            <a:extLst>
              <a:ext uri="{FF2B5EF4-FFF2-40B4-BE49-F238E27FC236}">
                <a16:creationId xmlns:a16="http://schemas.microsoft.com/office/drawing/2014/main" id="{F5616E22-9C04-4928-95DC-69D4E0857D1B}"/>
              </a:ext>
            </a:extLst>
          </p:cNvPr>
          <p:cNvGrpSpPr/>
          <p:nvPr/>
        </p:nvGrpSpPr>
        <p:grpSpPr>
          <a:xfrm>
            <a:off x="5328364" y="2320301"/>
            <a:ext cx="3951850" cy="2370383"/>
            <a:chOff x="5206687" y="1198533"/>
            <a:chExt cx="3951850" cy="2370383"/>
          </a:xfrm>
        </p:grpSpPr>
        <p:pic>
          <p:nvPicPr>
            <p:cNvPr id="3" name="Picture 2">
              <a:extLst>
                <a:ext uri="{FF2B5EF4-FFF2-40B4-BE49-F238E27FC236}">
                  <a16:creationId xmlns:a16="http://schemas.microsoft.com/office/drawing/2014/main" id="{62C0EC44-481D-4D8D-A6B7-BC85F75EA3AD}"/>
                </a:ext>
              </a:extLst>
            </p:cNvPr>
            <p:cNvPicPr>
              <a:picLocks/>
            </p:cNvPicPr>
            <p:nvPr/>
          </p:nvPicPr>
          <p:blipFill>
            <a:blip r:embed="rId4"/>
            <a:stretch>
              <a:fillRect/>
            </a:stretch>
          </p:blipFill>
          <p:spPr>
            <a:xfrm>
              <a:off x="5506146" y="1349007"/>
              <a:ext cx="3356993" cy="2052000"/>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id="{9CCE6BA0-168B-4C16-8D7B-5D04C581AC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6687" y="1198533"/>
              <a:ext cx="3951850" cy="2370383"/>
            </a:xfrm>
            <a:prstGeom prst="rect">
              <a:avLst/>
            </a:prstGeom>
          </p:spPr>
        </p:pic>
      </p:grpSp>
      <p:sp>
        <p:nvSpPr>
          <p:cNvPr id="9" name="TextBox 8">
            <a:extLst>
              <a:ext uri="{FF2B5EF4-FFF2-40B4-BE49-F238E27FC236}">
                <a16:creationId xmlns:a16="http://schemas.microsoft.com/office/drawing/2014/main" id="{A701F690-776A-4455-84B8-F04224AAC6BF}"/>
              </a:ext>
            </a:extLst>
          </p:cNvPr>
          <p:cNvSpPr txBox="1"/>
          <p:nvPr/>
        </p:nvSpPr>
        <p:spPr>
          <a:xfrm>
            <a:off x="1243038" y="3183862"/>
            <a:ext cx="4089901" cy="643262"/>
          </a:xfrm>
          <a:prstGeom prst="rect">
            <a:avLst/>
          </a:prstGeom>
          <a:solidFill>
            <a:schemeClr val="accent3">
              <a:lumMod val="20000"/>
              <a:lumOff val="80000"/>
            </a:schemeClr>
          </a:solidFill>
          <a:ln>
            <a:solidFill>
              <a:schemeClr val="accent2"/>
            </a:solidFill>
          </a:ln>
        </p:spPr>
        <p:txBody>
          <a:bodyPr wrap="square" lIns="91440" tIns="45720" rIns="91440" bIns="45720" rtlCol="0" anchor="ctr" anchorCtr="0">
            <a:noAutofit/>
          </a:bodyPr>
          <a:lstStyle/>
          <a:p>
            <a:pPr algn="ctr">
              <a:spcBef>
                <a:spcPct val="0"/>
              </a:spcBef>
            </a:pPr>
            <a:r>
              <a:rPr lang="en-GB" altLang="en-US" sz="1600" b="1">
                <a:solidFill>
                  <a:schemeClr val="accent2"/>
                </a:solidFill>
              </a:rPr>
              <a:t>2) Data delivered daily</a:t>
            </a:r>
            <a:endParaRPr lang="en-GB" altLang="en-US" sz="1600">
              <a:solidFill>
                <a:schemeClr val="accent2"/>
              </a:solidFill>
            </a:endParaRPr>
          </a:p>
        </p:txBody>
      </p:sp>
      <p:sp>
        <p:nvSpPr>
          <p:cNvPr id="4" name="TextBox 3">
            <a:extLst>
              <a:ext uri="{FF2B5EF4-FFF2-40B4-BE49-F238E27FC236}">
                <a16:creationId xmlns:a16="http://schemas.microsoft.com/office/drawing/2014/main" id="{90383371-AEBB-7107-E464-649B64925D2F}"/>
              </a:ext>
            </a:extLst>
          </p:cNvPr>
          <p:cNvSpPr txBox="1"/>
          <p:nvPr/>
        </p:nvSpPr>
        <p:spPr>
          <a:xfrm>
            <a:off x="1243039" y="2225939"/>
            <a:ext cx="4089899" cy="705820"/>
          </a:xfrm>
          <a:prstGeom prst="rect">
            <a:avLst/>
          </a:prstGeom>
          <a:solidFill>
            <a:schemeClr val="accent3">
              <a:lumMod val="20000"/>
              <a:lumOff val="80000"/>
            </a:schemeClr>
          </a:solidFill>
          <a:ln>
            <a:solidFill>
              <a:schemeClr val="accent2"/>
            </a:solidFill>
          </a:ln>
        </p:spPr>
        <p:txBody>
          <a:bodyPr wrap="square" rtlCol="0" anchor="ctr" anchorCtr="0">
            <a:noAutofit/>
          </a:bodyPr>
          <a:lstStyle/>
          <a:p>
            <a:pPr algn="ctr">
              <a:spcBef>
                <a:spcPct val="0"/>
              </a:spcBef>
              <a:buFontTx/>
              <a:buNone/>
            </a:pPr>
            <a:r>
              <a:rPr lang="en-GB" altLang="en-US" sz="1600" b="1" dirty="0">
                <a:solidFill>
                  <a:schemeClr val="accent2"/>
                </a:solidFill>
              </a:rPr>
              <a:t>1) Detailed…</a:t>
            </a:r>
          </a:p>
          <a:p>
            <a:pPr algn="ctr">
              <a:spcBef>
                <a:spcPct val="0"/>
              </a:spcBef>
              <a:buFontTx/>
              <a:buNone/>
            </a:pPr>
            <a:r>
              <a:rPr lang="en-GB" altLang="en-US" sz="1400" dirty="0"/>
              <a:t>Risk ladders, Headroom, LDI analytics, etc.</a:t>
            </a:r>
            <a:endParaRPr lang="en-GB" altLang="en-US" sz="1600" dirty="0"/>
          </a:p>
        </p:txBody>
      </p:sp>
      <p:sp>
        <p:nvSpPr>
          <p:cNvPr id="10" name="TextBox 9">
            <a:extLst>
              <a:ext uri="{FF2B5EF4-FFF2-40B4-BE49-F238E27FC236}">
                <a16:creationId xmlns:a16="http://schemas.microsoft.com/office/drawing/2014/main" id="{E44E9371-75B4-6818-824C-AF29A7EA0FA5}"/>
              </a:ext>
            </a:extLst>
          </p:cNvPr>
          <p:cNvSpPr txBox="1"/>
          <p:nvPr/>
        </p:nvSpPr>
        <p:spPr>
          <a:xfrm>
            <a:off x="1542059" y="1622202"/>
            <a:ext cx="3302000" cy="400110"/>
          </a:xfrm>
          <a:prstGeom prst="rect">
            <a:avLst/>
          </a:prstGeom>
          <a:noFill/>
        </p:spPr>
        <p:txBody>
          <a:bodyPr wrap="square" rtlCol="0">
            <a:spAutoFit/>
          </a:bodyPr>
          <a:lstStyle/>
          <a:p>
            <a:pPr algn="ctr"/>
            <a:r>
              <a:rPr lang="en-GB" sz="2000" b="1" dirty="0">
                <a:solidFill>
                  <a:schemeClr val="accent2"/>
                </a:solidFill>
              </a:rPr>
              <a:t>The three Ds</a:t>
            </a:r>
          </a:p>
        </p:txBody>
      </p:sp>
      <p:grpSp>
        <p:nvGrpSpPr>
          <p:cNvPr id="27" name="Group 26">
            <a:extLst>
              <a:ext uri="{FF2B5EF4-FFF2-40B4-BE49-F238E27FC236}">
                <a16:creationId xmlns:a16="http://schemas.microsoft.com/office/drawing/2014/main" id="{2ED3C31E-25E9-597D-AE8A-C9F08EC45776}"/>
              </a:ext>
            </a:extLst>
          </p:cNvPr>
          <p:cNvGrpSpPr/>
          <p:nvPr/>
        </p:nvGrpSpPr>
        <p:grpSpPr>
          <a:xfrm>
            <a:off x="967203" y="5109945"/>
            <a:ext cx="7970004" cy="878627"/>
            <a:chOff x="933450" y="5365750"/>
            <a:chExt cx="7970004" cy="878627"/>
          </a:xfrm>
        </p:grpSpPr>
        <p:sp>
          <p:nvSpPr>
            <p:cNvPr id="13" name="Rectangle 12">
              <a:extLst>
                <a:ext uri="{FF2B5EF4-FFF2-40B4-BE49-F238E27FC236}">
                  <a16:creationId xmlns:a16="http://schemas.microsoft.com/office/drawing/2014/main" id="{86BA644D-85D4-5CCA-4C9C-7509033FEF35}"/>
                </a:ext>
              </a:extLst>
            </p:cNvPr>
            <p:cNvSpPr/>
            <p:nvPr/>
          </p:nvSpPr>
          <p:spPr>
            <a:xfrm>
              <a:off x="1762425" y="5587164"/>
              <a:ext cx="7141029" cy="4385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Detailed Data Delivered Daily</a:t>
              </a:r>
            </a:p>
          </p:txBody>
        </p:sp>
        <p:grpSp>
          <p:nvGrpSpPr>
            <p:cNvPr id="16" name="Group 15">
              <a:extLst>
                <a:ext uri="{FF2B5EF4-FFF2-40B4-BE49-F238E27FC236}">
                  <a16:creationId xmlns:a16="http://schemas.microsoft.com/office/drawing/2014/main" id="{4D88E331-B809-45C4-09C9-38E6F83E2C51}"/>
                </a:ext>
              </a:extLst>
            </p:cNvPr>
            <p:cNvGrpSpPr/>
            <p:nvPr/>
          </p:nvGrpSpPr>
          <p:grpSpPr>
            <a:xfrm>
              <a:off x="933450" y="5365750"/>
              <a:ext cx="890792" cy="878627"/>
              <a:chOff x="437737" y="1467954"/>
              <a:chExt cx="710745" cy="710745"/>
            </a:xfrm>
            <a:solidFill>
              <a:schemeClr val="bg1"/>
            </a:solidFill>
          </p:grpSpPr>
          <p:sp>
            <p:nvSpPr>
              <p:cNvPr id="18" name="Oval 17">
                <a:extLst>
                  <a:ext uri="{FF2B5EF4-FFF2-40B4-BE49-F238E27FC236}">
                    <a16:creationId xmlns:a16="http://schemas.microsoft.com/office/drawing/2014/main" id="{040A00F4-B78A-396A-F894-5001F8F0FCBD}"/>
                  </a:ext>
                </a:extLst>
              </p:cNvPr>
              <p:cNvSpPr/>
              <p:nvPr/>
            </p:nvSpPr>
            <p:spPr>
              <a:xfrm>
                <a:off x="437737" y="1467954"/>
                <a:ext cx="710745" cy="710745"/>
              </a:xfrm>
              <a:prstGeom prst="ellipse">
                <a:avLst/>
              </a:prstGeom>
              <a:grp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FF324C4F-50CD-D7C0-5DCD-70D12884F8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944" y="1585760"/>
                <a:ext cx="487094" cy="487094"/>
              </a:xfrm>
              <a:prstGeom prst="rect">
                <a:avLst/>
              </a:prstGeom>
              <a:grpFill/>
            </p:spPr>
          </p:pic>
        </p:grpSp>
      </p:grpSp>
      <p:sp>
        <p:nvSpPr>
          <p:cNvPr id="26" name="Footer Placeholder 25">
            <a:extLst>
              <a:ext uri="{FF2B5EF4-FFF2-40B4-BE49-F238E27FC236}">
                <a16:creationId xmlns:a16="http://schemas.microsoft.com/office/drawing/2014/main" id="{F7EB9C5F-293A-112C-376B-9C980D54C777}"/>
              </a:ext>
            </a:extLst>
          </p:cNvPr>
          <p:cNvSpPr>
            <a:spLocks noGrp="1"/>
          </p:cNvSpPr>
          <p:nvPr>
            <p:ph type="ftr" sz="quarter" idx="3"/>
          </p:nvPr>
        </p:nvSpPr>
        <p:spPr/>
        <p:txBody>
          <a:bodyPr/>
          <a:lstStyle/>
          <a:p>
            <a:pPr eaLnBrk="1" hangingPunct="1">
              <a:spcBef>
                <a:spcPct val="0"/>
              </a:spcBef>
              <a:buFontTx/>
              <a:buNone/>
            </a:pPr>
            <a:r>
              <a:rPr lang="en-GB" altLang="en-US" sz="900" dirty="0"/>
              <a:t>Source: LGIM.</a:t>
            </a:r>
          </a:p>
        </p:txBody>
      </p:sp>
    </p:spTree>
    <p:extLst>
      <p:ext uri="{BB962C8B-B14F-4D97-AF65-F5344CB8AC3E}">
        <p14:creationId xmlns:p14="http://schemas.microsoft.com/office/powerpoint/2010/main" val="31520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A2D16-674B-C12D-1E12-39C3211E8EEF}"/>
              </a:ext>
            </a:extLst>
          </p:cNvPr>
          <p:cNvSpPr>
            <a:spLocks noGrp="1"/>
          </p:cNvSpPr>
          <p:nvPr>
            <p:ph type="title"/>
          </p:nvPr>
        </p:nvSpPr>
        <p:spPr>
          <a:xfrm>
            <a:off x="280498" y="3120955"/>
            <a:ext cx="6129180" cy="461665"/>
          </a:xfrm>
        </p:spPr>
        <p:txBody>
          <a:bodyPr/>
          <a:lstStyle/>
          <a:p>
            <a:r>
              <a:rPr lang="en-GB" dirty="0"/>
              <a:t>LDI in 2024 – The strategy</a:t>
            </a:r>
          </a:p>
        </p:txBody>
      </p:sp>
    </p:spTree>
    <p:extLst>
      <p:ext uri="{BB962C8B-B14F-4D97-AF65-F5344CB8AC3E}">
        <p14:creationId xmlns:p14="http://schemas.microsoft.com/office/powerpoint/2010/main" val="216555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81A59-C641-391E-AAFB-78AF42C53E3A}"/>
              </a:ext>
            </a:extLst>
          </p:cNvPr>
          <p:cNvSpPr>
            <a:spLocks noGrp="1"/>
          </p:cNvSpPr>
          <p:nvPr>
            <p:ph type="title"/>
          </p:nvPr>
        </p:nvSpPr>
        <p:spPr/>
        <p:txBody>
          <a:bodyPr/>
          <a:lstStyle/>
          <a:p>
            <a:r>
              <a:rPr lang="en-GB"/>
              <a:t>Many DB schemes are fully funded on a buyout basis</a:t>
            </a:r>
          </a:p>
        </p:txBody>
      </p:sp>
      <p:sp>
        <p:nvSpPr>
          <p:cNvPr id="4" name="Slide Number Placeholder 3">
            <a:extLst>
              <a:ext uri="{FF2B5EF4-FFF2-40B4-BE49-F238E27FC236}">
                <a16:creationId xmlns:a16="http://schemas.microsoft.com/office/drawing/2014/main" id="{D1C11069-56F6-EB11-795A-8BC0E5ACE251}"/>
              </a:ext>
            </a:extLst>
          </p:cNvPr>
          <p:cNvSpPr>
            <a:spLocks noGrp="1"/>
          </p:cNvSpPr>
          <p:nvPr>
            <p:ph type="sldNum" sz="quarter" idx="12"/>
          </p:nvPr>
        </p:nvSpPr>
        <p:spPr/>
        <p:txBody>
          <a:bodyPr/>
          <a:lstStyle/>
          <a:p>
            <a:fld id="{AC6BEB34-34B2-4616-8BAB-A7D30E9C9573}" type="slidenum">
              <a:rPr lang="en-GB" smtClean="0"/>
              <a:pPr/>
              <a:t>12</a:t>
            </a:fld>
            <a:endParaRPr lang="en-GB"/>
          </a:p>
        </p:txBody>
      </p:sp>
      <p:sp>
        <p:nvSpPr>
          <p:cNvPr id="5" name="Text Placeholder 4">
            <a:extLst>
              <a:ext uri="{FF2B5EF4-FFF2-40B4-BE49-F238E27FC236}">
                <a16:creationId xmlns:a16="http://schemas.microsoft.com/office/drawing/2014/main" id="{02908639-8F70-ECF0-BE7F-E27E328DF64F}"/>
              </a:ext>
            </a:extLst>
          </p:cNvPr>
          <p:cNvSpPr>
            <a:spLocks noGrp="1"/>
          </p:cNvSpPr>
          <p:nvPr>
            <p:ph type="body" sz="quarter" idx="13"/>
          </p:nvPr>
        </p:nvSpPr>
        <p:spPr/>
        <p:txBody>
          <a:bodyPr/>
          <a:lstStyle/>
          <a:p>
            <a:r>
              <a:rPr lang="en-GB"/>
              <a:t>This significant change means that the focus of LDI also evolves</a:t>
            </a:r>
          </a:p>
        </p:txBody>
      </p:sp>
      <p:sp>
        <p:nvSpPr>
          <p:cNvPr id="7" name="Footer Placeholder 6">
            <a:extLst>
              <a:ext uri="{FF2B5EF4-FFF2-40B4-BE49-F238E27FC236}">
                <a16:creationId xmlns:a16="http://schemas.microsoft.com/office/drawing/2014/main" id="{52525A9B-34F4-B2E4-B8F1-0AA0205D5064}"/>
              </a:ext>
            </a:extLst>
          </p:cNvPr>
          <p:cNvSpPr>
            <a:spLocks noGrp="1"/>
          </p:cNvSpPr>
          <p:nvPr>
            <p:ph type="ftr" sz="quarter" idx="3"/>
          </p:nvPr>
        </p:nvSpPr>
        <p:spPr>
          <a:xfrm>
            <a:off x="528759" y="6083819"/>
            <a:ext cx="8176838" cy="168195"/>
          </a:xfrm>
        </p:spPr>
        <p:txBody>
          <a:bodyPr/>
          <a:lstStyle/>
          <a:p>
            <a:r>
              <a:rPr lang="en-GB" dirty="0"/>
              <a:t>Sources: </a:t>
            </a:r>
          </a:p>
          <a:p>
            <a:r>
              <a:rPr lang="en-GB" dirty="0"/>
              <a:t>The Pensions Regulator, September 2023 (Note 73.  </a:t>
            </a:r>
            <a:r>
              <a:rPr lang="en-GB" dirty="0">
                <a:hlinkClick r:id="rId3">
                  <a:extLst>
                    <a:ext uri="{A12FA001-AC4F-418D-AE19-62706E023703}">
                      <ahyp:hlinkClr xmlns:ahyp="http://schemas.microsoft.com/office/drawing/2018/hyperlinkcolor" val="tx"/>
                    </a:ext>
                  </a:extLst>
                </a:hlinkClick>
              </a:rPr>
              <a:t>https://www.gov.uk/government/consultations/options-for-defined-benefit-schemes/options-for-defined-benefit-schemes#fn:12</a:t>
            </a:r>
            <a:r>
              <a:rPr lang="en-GB" dirty="0"/>
              <a:t>); Funding %s are &gt;100%, 90% - 100%, &lt;90%. </a:t>
            </a:r>
          </a:p>
          <a:p>
            <a:pPr marL="52884" indent="-52884"/>
            <a:r>
              <a:rPr lang="en-GB" dirty="0"/>
              <a:t>Annual Funding Statement 2024 </a:t>
            </a:r>
            <a:r>
              <a:rPr lang="en-GB" dirty="0">
                <a:hlinkClick r:id="rId4"/>
              </a:rPr>
              <a:t>Annual Funding Statement 2024 | The Pensions Regulator</a:t>
            </a:r>
            <a:endParaRPr lang="en-GB" dirty="0"/>
          </a:p>
          <a:p>
            <a:r>
              <a:rPr lang="en-GB" sz="1000" b="1" dirty="0"/>
              <a:t>The value of any investment and any income taken from it is not guaranteed and can go down as well as up, and investors may get back less than the amount originally invested. Assumptions, opinions and estimates are provided for illustrative purposes only. </a:t>
            </a:r>
            <a:br>
              <a:rPr lang="en-GB" sz="1000" b="1" dirty="0"/>
            </a:br>
            <a:r>
              <a:rPr lang="en-GB" sz="1000" b="1" dirty="0"/>
              <a:t>There is no guarantee that any forecasts made will come to pass.</a:t>
            </a:r>
          </a:p>
        </p:txBody>
      </p:sp>
      <p:sp>
        <p:nvSpPr>
          <p:cNvPr id="22" name="TextBox 21">
            <a:extLst>
              <a:ext uri="{FF2B5EF4-FFF2-40B4-BE49-F238E27FC236}">
                <a16:creationId xmlns:a16="http://schemas.microsoft.com/office/drawing/2014/main" id="{370260D4-0B63-5550-C4E9-B3020C466007}"/>
              </a:ext>
            </a:extLst>
          </p:cNvPr>
          <p:cNvSpPr txBox="1"/>
          <p:nvPr/>
        </p:nvSpPr>
        <p:spPr>
          <a:xfrm>
            <a:off x="5242963" y="1376363"/>
            <a:ext cx="4152160" cy="307777"/>
          </a:xfrm>
          <a:prstGeom prst="rect">
            <a:avLst/>
          </a:prstGeom>
          <a:noFill/>
        </p:spPr>
        <p:txBody>
          <a:bodyPr wrap="square" rtlCol="0">
            <a:spAutoFit/>
          </a:bodyPr>
          <a:lstStyle/>
          <a:p>
            <a:pPr algn="ctr"/>
            <a:r>
              <a:rPr lang="en-GB" sz="1400" b="1" dirty="0">
                <a:solidFill>
                  <a:schemeClr val="accent2"/>
                </a:solidFill>
              </a:rPr>
              <a:t>TPR, Annual Funding Statement 2024:</a:t>
            </a:r>
          </a:p>
        </p:txBody>
      </p:sp>
      <p:graphicFrame>
        <p:nvGraphicFramePr>
          <p:cNvPr id="9" name="Content Placeholder 8">
            <a:extLst>
              <a:ext uri="{FF2B5EF4-FFF2-40B4-BE49-F238E27FC236}">
                <a16:creationId xmlns:a16="http://schemas.microsoft.com/office/drawing/2014/main" id="{3C666878-C53E-2BF4-FC8A-A57688263891}"/>
              </a:ext>
            </a:extLst>
          </p:cNvPr>
          <p:cNvGraphicFramePr>
            <a:graphicFrameLocks/>
          </p:cNvGraphicFramePr>
          <p:nvPr>
            <p:extLst>
              <p:ext uri="{D42A27DB-BD31-4B8C-83A1-F6EECF244321}">
                <p14:modId xmlns:p14="http://schemas.microsoft.com/office/powerpoint/2010/main" val="1134236381"/>
              </p:ext>
            </p:extLst>
          </p:nvPr>
        </p:nvGraphicFramePr>
        <p:xfrm>
          <a:off x="395894" y="1576541"/>
          <a:ext cx="5292459" cy="3901174"/>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02BE2B44-9009-90D6-4DAC-AD85228670BE}"/>
              </a:ext>
            </a:extLst>
          </p:cNvPr>
          <p:cNvSpPr txBox="1"/>
          <p:nvPr/>
        </p:nvSpPr>
        <p:spPr>
          <a:xfrm>
            <a:off x="273050" y="1380285"/>
            <a:ext cx="4932301" cy="307777"/>
          </a:xfrm>
          <a:prstGeom prst="rect">
            <a:avLst/>
          </a:prstGeom>
          <a:noFill/>
        </p:spPr>
        <p:txBody>
          <a:bodyPr wrap="square" rtlCol="0">
            <a:spAutoFit/>
          </a:bodyPr>
          <a:lstStyle/>
          <a:p>
            <a:pPr algn="ctr"/>
            <a:r>
              <a:rPr lang="en-GB" sz="1400" b="1" dirty="0">
                <a:solidFill>
                  <a:schemeClr val="accent2"/>
                </a:solidFill>
              </a:rPr>
              <a:t>Majority (£900bn of assets) fully funded on buyout basis</a:t>
            </a:r>
          </a:p>
        </p:txBody>
      </p:sp>
      <p:sp>
        <p:nvSpPr>
          <p:cNvPr id="12" name="TextBox 11">
            <a:extLst>
              <a:ext uri="{FF2B5EF4-FFF2-40B4-BE49-F238E27FC236}">
                <a16:creationId xmlns:a16="http://schemas.microsoft.com/office/drawing/2014/main" id="{C1DD3F83-D649-1FBE-7B2A-626FE520D32D}"/>
              </a:ext>
            </a:extLst>
          </p:cNvPr>
          <p:cNvSpPr txBox="1"/>
          <p:nvPr/>
        </p:nvSpPr>
        <p:spPr>
          <a:xfrm>
            <a:off x="1090031" y="5092228"/>
            <a:ext cx="2676106" cy="276999"/>
          </a:xfrm>
          <a:prstGeom prst="rect">
            <a:avLst/>
          </a:prstGeom>
          <a:noFill/>
        </p:spPr>
        <p:txBody>
          <a:bodyPr wrap="square" rtlCol="0">
            <a:spAutoFit/>
          </a:bodyPr>
          <a:lstStyle/>
          <a:p>
            <a:pPr algn="ctr"/>
            <a:r>
              <a:rPr lang="en-GB" sz="1200" dirty="0"/>
              <a:t>Number of members</a:t>
            </a:r>
          </a:p>
        </p:txBody>
      </p:sp>
      <p:sp>
        <p:nvSpPr>
          <p:cNvPr id="29" name="TextBox 28">
            <a:extLst>
              <a:ext uri="{FF2B5EF4-FFF2-40B4-BE49-F238E27FC236}">
                <a16:creationId xmlns:a16="http://schemas.microsoft.com/office/drawing/2014/main" id="{989F7CE3-9B08-6666-9191-FF31A149D252}"/>
              </a:ext>
            </a:extLst>
          </p:cNvPr>
          <p:cNvSpPr txBox="1"/>
          <p:nvPr/>
        </p:nvSpPr>
        <p:spPr>
          <a:xfrm>
            <a:off x="3766137" y="5092228"/>
            <a:ext cx="1202695" cy="276999"/>
          </a:xfrm>
          <a:prstGeom prst="rect">
            <a:avLst/>
          </a:prstGeom>
          <a:noFill/>
        </p:spPr>
        <p:txBody>
          <a:bodyPr wrap="square" rtlCol="0">
            <a:spAutoFit/>
          </a:bodyPr>
          <a:lstStyle/>
          <a:p>
            <a:pPr algn="ctr"/>
            <a:r>
              <a:rPr lang="en-GB" sz="1200" dirty="0"/>
              <a:t>(£1.4trn AUM)</a:t>
            </a:r>
          </a:p>
        </p:txBody>
      </p:sp>
      <p:sp>
        <p:nvSpPr>
          <p:cNvPr id="6" name="Text Placeholder 5">
            <a:extLst>
              <a:ext uri="{FF2B5EF4-FFF2-40B4-BE49-F238E27FC236}">
                <a16:creationId xmlns:a16="http://schemas.microsoft.com/office/drawing/2014/main" id="{AA582EFE-BB18-4F25-C600-05106860E94D}"/>
              </a:ext>
            </a:extLst>
          </p:cNvPr>
          <p:cNvSpPr>
            <a:spLocks noGrp="1"/>
          </p:cNvSpPr>
          <p:nvPr>
            <p:ph type="body" sz="quarter" idx="22"/>
          </p:nvPr>
        </p:nvSpPr>
        <p:spPr/>
        <p:txBody>
          <a:bodyPr/>
          <a:lstStyle/>
          <a:p>
            <a:r>
              <a:rPr lang="en-GB" dirty="0">
                <a:hlinkClick r:id="rId6">
                  <a:extLst>
                    <a:ext uri="{A12FA001-AC4F-418D-AE19-62706E023703}">
                      <ahyp:hlinkClr xmlns:ahyp="http://schemas.microsoft.com/office/drawing/2018/hyperlinkcolor" val="tx"/>
                    </a:ext>
                  </a:extLst>
                </a:hlinkClick>
              </a:rPr>
              <a:t>D007901</a:t>
            </a:r>
          </a:p>
        </p:txBody>
      </p:sp>
      <p:grpSp>
        <p:nvGrpSpPr>
          <p:cNvPr id="13" name="Group 12">
            <a:extLst>
              <a:ext uri="{FF2B5EF4-FFF2-40B4-BE49-F238E27FC236}">
                <a16:creationId xmlns:a16="http://schemas.microsoft.com/office/drawing/2014/main" id="{DE3C5C9E-B6CE-1483-22DB-E98683A8CE5D}"/>
              </a:ext>
            </a:extLst>
          </p:cNvPr>
          <p:cNvGrpSpPr/>
          <p:nvPr/>
        </p:nvGrpSpPr>
        <p:grpSpPr>
          <a:xfrm>
            <a:off x="5723658" y="1828269"/>
            <a:ext cx="3345132" cy="2220928"/>
            <a:chOff x="5723658" y="1828269"/>
            <a:chExt cx="3345132" cy="2220928"/>
          </a:xfrm>
        </p:grpSpPr>
        <p:sp>
          <p:nvSpPr>
            <p:cNvPr id="25" name="TextBox 24">
              <a:extLst>
                <a:ext uri="{FF2B5EF4-FFF2-40B4-BE49-F238E27FC236}">
                  <a16:creationId xmlns:a16="http://schemas.microsoft.com/office/drawing/2014/main" id="{12388939-8000-D653-24A8-8F6EC552B385}"/>
                </a:ext>
              </a:extLst>
            </p:cNvPr>
            <p:cNvSpPr txBox="1"/>
            <p:nvPr/>
          </p:nvSpPr>
          <p:spPr>
            <a:xfrm>
              <a:off x="6054398" y="1893434"/>
              <a:ext cx="3014392" cy="2031325"/>
            </a:xfrm>
            <a:prstGeom prst="rect">
              <a:avLst/>
            </a:prstGeom>
            <a:noFill/>
          </p:spPr>
          <p:txBody>
            <a:bodyPr wrap="square">
              <a:spAutoFit/>
            </a:bodyPr>
            <a:lstStyle/>
            <a:p>
              <a:r>
                <a:rPr lang="en-GB" i="1" dirty="0"/>
                <a:t>This step change in position gives trustees and employers an opportunity to reassess their long-term targets and </a:t>
              </a:r>
              <a:r>
                <a:rPr lang="en-GB" b="1" i="1" dirty="0"/>
                <a:t>consider </a:t>
              </a:r>
              <a:br>
                <a:rPr lang="en-GB" b="1" i="1" dirty="0"/>
              </a:br>
              <a:r>
                <a:rPr lang="en-GB" b="1" i="1" dirty="0"/>
                <a:t>run-on, consolidator or insurance options</a:t>
              </a:r>
              <a:r>
                <a:rPr lang="en-GB" i="1" dirty="0"/>
                <a:t>.</a:t>
              </a:r>
            </a:p>
          </p:txBody>
        </p:sp>
        <p:pic>
          <p:nvPicPr>
            <p:cNvPr id="8" name="Picture 38">
              <a:extLst>
                <a:ext uri="{FF2B5EF4-FFF2-40B4-BE49-F238E27FC236}">
                  <a16:creationId xmlns:a16="http://schemas.microsoft.com/office/drawing/2014/main" id="{938BE3E3-D446-1C6F-ECA5-E36837EB5264}"/>
                </a:ext>
              </a:extLst>
            </p:cNvPr>
            <p:cNvPicPr>
              <a:picLocks noChangeAspect="1"/>
            </p:cNvPicPr>
            <p:nvPr/>
          </p:nvPicPr>
          <p:blipFill>
            <a:blip r:embed="rId7">
              <a:extLst>
                <a:ext uri="{28A0092B-C50C-407E-A947-70E740481C1C}">
                  <a14:useLocalDpi xmlns:a14="http://schemas.microsoft.com/office/drawing/2010/main"/>
                </a:ext>
              </a:extLst>
            </a:blip>
            <a:srcRect l="37354" t="22589" r="36726" b="55531"/>
            <a:stretch>
              <a:fillRect/>
            </a:stretch>
          </p:blipFill>
          <p:spPr bwMode="auto">
            <a:xfrm>
              <a:off x="5723658" y="1828269"/>
              <a:ext cx="420932" cy="44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8">
              <a:extLst>
                <a:ext uri="{FF2B5EF4-FFF2-40B4-BE49-F238E27FC236}">
                  <a16:creationId xmlns:a16="http://schemas.microsoft.com/office/drawing/2014/main" id="{929880C3-33AD-46D5-86CB-090AD928A55C}"/>
                </a:ext>
              </a:extLst>
            </p:cNvPr>
            <p:cNvPicPr>
              <a:picLocks noChangeAspect="1"/>
            </p:cNvPicPr>
            <p:nvPr/>
          </p:nvPicPr>
          <p:blipFill>
            <a:blip r:embed="rId7">
              <a:extLst>
                <a:ext uri="{28A0092B-C50C-407E-A947-70E740481C1C}">
                  <a14:useLocalDpi xmlns:a14="http://schemas.microsoft.com/office/drawing/2010/main"/>
                </a:ext>
              </a:extLst>
            </a:blip>
            <a:srcRect l="37354" t="22589" r="36726" b="55531"/>
            <a:stretch>
              <a:fillRect/>
            </a:stretch>
          </p:blipFill>
          <p:spPr bwMode="auto">
            <a:xfrm rot="10800000">
              <a:off x="8185753" y="3608160"/>
              <a:ext cx="420933" cy="44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3268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5">
            <a:extLst>
              <a:ext uri="{FF2B5EF4-FFF2-40B4-BE49-F238E27FC236}">
                <a16:creationId xmlns:a16="http://schemas.microsoft.com/office/drawing/2014/main" id="{F7908BE3-A799-EAB0-4988-FD353CA79F77}"/>
              </a:ext>
            </a:extLst>
          </p:cNvPr>
          <p:cNvSpPr txBox="1">
            <a:spLocks/>
          </p:cNvSpPr>
          <p:nvPr/>
        </p:nvSpPr>
        <p:spPr>
          <a:xfrm>
            <a:off x="5303058" y="1566947"/>
            <a:ext cx="4291563" cy="1723803"/>
          </a:xfrm>
          <a:prstGeom prst="rect">
            <a:avLst/>
          </a:prstGeom>
          <a:solidFill>
            <a:schemeClr val="accent4"/>
          </a:solidFill>
        </p:spPr>
        <p:txBody>
          <a:bodyPr lIns="396000" tIns="144000">
            <a:normAutofit/>
          </a:bodyPr>
          <a:lstStyle>
            <a:lvl1pPr marL="135731" indent="-135731" algn="l" defTabSz="514350" rtl="0" eaLnBrk="1" latinLnBrk="0" hangingPunct="1">
              <a:lnSpc>
                <a:spcPct val="100000"/>
              </a:lnSpc>
              <a:spcBef>
                <a:spcPts val="450"/>
              </a:spcBef>
              <a:buFont typeface="Arial" panose="020B0604020202020204" pitchFamily="34" charset="0"/>
              <a:buChar char="•"/>
              <a:defRPr sz="1350" kern="1200">
                <a:solidFill>
                  <a:schemeClr val="tx2"/>
                </a:solidFill>
                <a:latin typeface="+mn-lt"/>
                <a:ea typeface="+mn-ea"/>
                <a:cs typeface="+mn-cs"/>
              </a:defRPr>
            </a:lvl1pPr>
            <a:lvl2pPr marL="271463" indent="-135731" algn="l" defTabSz="514350" rtl="0" eaLnBrk="1" latinLnBrk="0" hangingPunct="1">
              <a:lnSpc>
                <a:spcPct val="100000"/>
              </a:lnSpc>
              <a:spcBef>
                <a:spcPts val="450"/>
              </a:spcBef>
              <a:buFont typeface="Arial" panose="020B0604020202020204" pitchFamily="34" charset="0"/>
              <a:buChar char="•"/>
              <a:defRPr sz="1350" kern="1200">
                <a:solidFill>
                  <a:schemeClr val="tx2"/>
                </a:solidFill>
                <a:latin typeface="+mn-lt"/>
                <a:ea typeface="+mn-ea"/>
                <a:cs typeface="+mn-cs"/>
              </a:defRPr>
            </a:lvl2pPr>
            <a:lvl3pPr marL="407194" indent="-135731" algn="l" defTabSz="514350" rtl="0" eaLnBrk="1" latinLnBrk="0" hangingPunct="1">
              <a:lnSpc>
                <a:spcPct val="100000"/>
              </a:lnSpc>
              <a:spcBef>
                <a:spcPts val="450"/>
              </a:spcBef>
              <a:buFont typeface="Arial" panose="020B0604020202020204" pitchFamily="34" charset="0"/>
              <a:buChar char="•"/>
              <a:defRPr sz="1350" kern="1200">
                <a:solidFill>
                  <a:schemeClr val="tx2"/>
                </a:solidFill>
                <a:latin typeface="+mn-lt"/>
                <a:ea typeface="+mn-ea"/>
                <a:cs typeface="+mn-cs"/>
              </a:defRPr>
            </a:lvl3pPr>
            <a:lvl4pPr marL="535781" indent="-128588" algn="l" defTabSz="514350" rtl="0" eaLnBrk="1" latinLnBrk="0" hangingPunct="1">
              <a:lnSpc>
                <a:spcPct val="100000"/>
              </a:lnSpc>
              <a:spcBef>
                <a:spcPts val="450"/>
              </a:spcBef>
              <a:buFont typeface="Arial" panose="020B0604020202020204" pitchFamily="34" charset="0"/>
              <a:buChar char="•"/>
              <a:defRPr sz="1350" kern="1200">
                <a:solidFill>
                  <a:schemeClr val="tx2"/>
                </a:solidFill>
                <a:latin typeface="+mn-lt"/>
                <a:ea typeface="+mn-ea"/>
                <a:cs typeface="+mn-cs"/>
              </a:defRPr>
            </a:lvl4pPr>
            <a:lvl5pPr marL="671513" indent="-135731" algn="l" defTabSz="514350" rtl="0" eaLnBrk="1" latinLnBrk="0" hangingPunct="1">
              <a:lnSpc>
                <a:spcPct val="100000"/>
              </a:lnSpc>
              <a:spcBef>
                <a:spcPts val="450"/>
              </a:spcBef>
              <a:buFont typeface="Arial" panose="020B0604020202020204" pitchFamily="34" charset="0"/>
              <a:buChar char="•"/>
              <a:defRPr sz="1350" kern="120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07182" indent="0">
              <a:buNone/>
            </a:pPr>
            <a:r>
              <a:rPr lang="en-GB" sz="2000" b="1" dirty="0">
                <a:solidFill>
                  <a:schemeClr val="bg1"/>
                </a:solidFill>
              </a:rPr>
              <a:t>LDI and credit:</a:t>
            </a:r>
          </a:p>
        </p:txBody>
      </p:sp>
      <p:sp>
        <p:nvSpPr>
          <p:cNvPr id="22" name="Text Placeholder 6">
            <a:extLst>
              <a:ext uri="{FF2B5EF4-FFF2-40B4-BE49-F238E27FC236}">
                <a16:creationId xmlns:a16="http://schemas.microsoft.com/office/drawing/2014/main" id="{EFF98A18-1CED-2C95-2E33-8D283F25DF23}"/>
              </a:ext>
            </a:extLst>
          </p:cNvPr>
          <p:cNvSpPr txBox="1">
            <a:spLocks/>
          </p:cNvSpPr>
          <p:nvPr/>
        </p:nvSpPr>
        <p:spPr>
          <a:xfrm>
            <a:off x="5303058" y="3822884"/>
            <a:ext cx="4291563" cy="1723803"/>
          </a:xfrm>
          <a:prstGeom prst="rect">
            <a:avLst/>
          </a:prstGeom>
          <a:solidFill>
            <a:srgbClr val="E22922"/>
          </a:solidFill>
        </p:spPr>
        <p:txBody>
          <a:bodyPr vert="horz" wrap="square" lIns="396000" tIns="144000" rIns="0" bIns="0" rtlCol="0" anchor="t" anchorCtr="0">
            <a:normAutofit/>
          </a:bodyPr>
          <a:lstStyle>
            <a:lvl1pPr marL="0" indent="0" algn="l" defTabSz="514350" rtl="0" eaLnBrk="1" latinLnBrk="0" hangingPunct="1">
              <a:lnSpc>
                <a:spcPct val="100000"/>
              </a:lnSpc>
              <a:spcBef>
                <a:spcPts val="450"/>
              </a:spcBef>
              <a:buFont typeface="Arial" panose="020B0604020202020204" pitchFamily="34" charset="0"/>
              <a:buNone/>
              <a:defRPr sz="800" kern="1200">
                <a:solidFill>
                  <a:schemeClr val="accent6">
                    <a:lumMod val="40000"/>
                    <a:lumOff val="60000"/>
                  </a:schemeClr>
                </a:solidFill>
                <a:latin typeface="+mn-lt"/>
                <a:ea typeface="+mn-ea"/>
                <a:cs typeface="+mn-cs"/>
              </a:defRPr>
            </a:lvl1pPr>
            <a:lvl2pPr marL="271463" indent="-135731" algn="l" defTabSz="514350" rtl="0" eaLnBrk="1" latinLnBrk="0" hangingPunct="1">
              <a:lnSpc>
                <a:spcPct val="100000"/>
              </a:lnSpc>
              <a:spcBef>
                <a:spcPts val="450"/>
              </a:spcBef>
              <a:buFont typeface="Arial" panose="020B0604020202020204" pitchFamily="34" charset="0"/>
              <a:buChar char="•"/>
              <a:defRPr sz="1350" kern="1200">
                <a:solidFill>
                  <a:schemeClr val="tx2"/>
                </a:solidFill>
                <a:latin typeface="+mn-lt"/>
                <a:ea typeface="+mn-ea"/>
                <a:cs typeface="+mn-cs"/>
              </a:defRPr>
            </a:lvl2pPr>
            <a:lvl3pPr marL="407194" indent="-135731" algn="l" defTabSz="514350" rtl="0" eaLnBrk="1" latinLnBrk="0" hangingPunct="1">
              <a:lnSpc>
                <a:spcPct val="100000"/>
              </a:lnSpc>
              <a:spcBef>
                <a:spcPts val="450"/>
              </a:spcBef>
              <a:buFont typeface="Arial" panose="020B0604020202020204" pitchFamily="34" charset="0"/>
              <a:buChar char="•"/>
              <a:defRPr sz="1350" kern="1200">
                <a:solidFill>
                  <a:schemeClr val="tx2"/>
                </a:solidFill>
                <a:latin typeface="+mn-lt"/>
                <a:ea typeface="+mn-ea"/>
                <a:cs typeface="+mn-cs"/>
              </a:defRPr>
            </a:lvl3pPr>
            <a:lvl4pPr marL="535781" indent="-128588" algn="l" defTabSz="514350" rtl="0" eaLnBrk="1" latinLnBrk="0" hangingPunct="1">
              <a:lnSpc>
                <a:spcPct val="100000"/>
              </a:lnSpc>
              <a:spcBef>
                <a:spcPts val="450"/>
              </a:spcBef>
              <a:buFont typeface="Arial" panose="020B0604020202020204" pitchFamily="34" charset="0"/>
              <a:buChar char="•"/>
              <a:defRPr sz="1350" kern="1200">
                <a:solidFill>
                  <a:schemeClr val="tx2"/>
                </a:solidFill>
                <a:latin typeface="+mn-lt"/>
                <a:ea typeface="+mn-ea"/>
                <a:cs typeface="+mn-cs"/>
              </a:defRPr>
            </a:lvl4pPr>
            <a:lvl5pPr marL="671513" indent="-135731" algn="l" defTabSz="514350" rtl="0" eaLnBrk="1" latinLnBrk="0" hangingPunct="1">
              <a:lnSpc>
                <a:spcPct val="100000"/>
              </a:lnSpc>
              <a:spcBef>
                <a:spcPts val="450"/>
              </a:spcBef>
              <a:buFont typeface="Arial" panose="020B0604020202020204" pitchFamily="34" charset="0"/>
              <a:buChar char="•"/>
              <a:defRPr sz="1350" kern="120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14325"/>
            <a:r>
              <a:rPr lang="en-GB" sz="2000" b="1">
                <a:solidFill>
                  <a:schemeClr val="bg1"/>
                </a:solidFill>
              </a:rPr>
              <a:t>LDI and endgame:</a:t>
            </a:r>
          </a:p>
        </p:txBody>
      </p:sp>
      <p:sp>
        <p:nvSpPr>
          <p:cNvPr id="23" name="Text Placeholder 7">
            <a:extLst>
              <a:ext uri="{FF2B5EF4-FFF2-40B4-BE49-F238E27FC236}">
                <a16:creationId xmlns:a16="http://schemas.microsoft.com/office/drawing/2014/main" id="{D2B68129-6FA9-E2B5-6B7B-C6619AA236C6}"/>
              </a:ext>
            </a:extLst>
          </p:cNvPr>
          <p:cNvSpPr txBox="1">
            <a:spLocks/>
          </p:cNvSpPr>
          <p:nvPr/>
        </p:nvSpPr>
        <p:spPr>
          <a:xfrm>
            <a:off x="472415" y="1566947"/>
            <a:ext cx="4291563" cy="1723803"/>
          </a:xfrm>
          <a:prstGeom prst="rect">
            <a:avLst/>
          </a:prstGeom>
          <a:solidFill>
            <a:schemeClr val="accent2"/>
          </a:solidFill>
        </p:spPr>
        <p:txBody>
          <a:bodyPr lIns="396000" tIns="144000">
            <a:normAutofit/>
          </a:bodyPr>
          <a:lstStyle>
            <a:lvl1pPr marL="135731" indent="-135731" algn="l" defTabSz="514350" rtl="0" eaLnBrk="1" latinLnBrk="0" hangingPunct="1">
              <a:lnSpc>
                <a:spcPct val="100000"/>
              </a:lnSpc>
              <a:spcBef>
                <a:spcPts val="450"/>
              </a:spcBef>
              <a:buFont typeface="Arial" panose="020B0604020202020204" pitchFamily="34" charset="0"/>
              <a:buChar char="•"/>
              <a:defRPr sz="1350" kern="1200">
                <a:solidFill>
                  <a:schemeClr val="tx2"/>
                </a:solidFill>
                <a:latin typeface="+mn-lt"/>
                <a:ea typeface="+mn-ea"/>
                <a:cs typeface="+mn-cs"/>
              </a:defRPr>
            </a:lvl1pPr>
            <a:lvl2pPr marL="271463" indent="-135731" algn="l" defTabSz="514350" rtl="0" eaLnBrk="1" latinLnBrk="0" hangingPunct="1">
              <a:lnSpc>
                <a:spcPct val="100000"/>
              </a:lnSpc>
              <a:spcBef>
                <a:spcPts val="450"/>
              </a:spcBef>
              <a:buFont typeface="Arial" panose="020B0604020202020204" pitchFamily="34" charset="0"/>
              <a:buChar char="•"/>
              <a:defRPr sz="1350" kern="1200">
                <a:solidFill>
                  <a:schemeClr val="tx2"/>
                </a:solidFill>
                <a:latin typeface="+mn-lt"/>
                <a:ea typeface="+mn-ea"/>
                <a:cs typeface="+mn-cs"/>
              </a:defRPr>
            </a:lvl2pPr>
            <a:lvl3pPr marL="407194" indent="-135731" algn="l" defTabSz="514350" rtl="0" eaLnBrk="1" latinLnBrk="0" hangingPunct="1">
              <a:lnSpc>
                <a:spcPct val="100000"/>
              </a:lnSpc>
              <a:spcBef>
                <a:spcPts val="450"/>
              </a:spcBef>
              <a:buFont typeface="Arial" panose="020B0604020202020204" pitchFamily="34" charset="0"/>
              <a:buChar char="•"/>
              <a:defRPr sz="1350" kern="1200">
                <a:solidFill>
                  <a:schemeClr val="tx2"/>
                </a:solidFill>
                <a:latin typeface="+mn-lt"/>
                <a:ea typeface="+mn-ea"/>
                <a:cs typeface="+mn-cs"/>
              </a:defRPr>
            </a:lvl3pPr>
            <a:lvl4pPr marL="535781" indent="-128588" algn="l" defTabSz="514350" rtl="0" eaLnBrk="1" latinLnBrk="0" hangingPunct="1">
              <a:lnSpc>
                <a:spcPct val="100000"/>
              </a:lnSpc>
              <a:spcBef>
                <a:spcPts val="450"/>
              </a:spcBef>
              <a:buFont typeface="Arial" panose="020B0604020202020204" pitchFamily="34" charset="0"/>
              <a:buChar char="•"/>
              <a:defRPr sz="1350" kern="1200">
                <a:solidFill>
                  <a:schemeClr val="tx2"/>
                </a:solidFill>
                <a:latin typeface="+mn-lt"/>
                <a:ea typeface="+mn-ea"/>
                <a:cs typeface="+mn-cs"/>
              </a:defRPr>
            </a:lvl4pPr>
            <a:lvl5pPr marL="671513" indent="-135731" algn="l" defTabSz="514350" rtl="0" eaLnBrk="1" latinLnBrk="0" hangingPunct="1">
              <a:lnSpc>
                <a:spcPct val="100000"/>
              </a:lnSpc>
              <a:spcBef>
                <a:spcPts val="450"/>
              </a:spcBef>
              <a:buFont typeface="Arial" panose="020B0604020202020204" pitchFamily="34" charset="0"/>
              <a:buChar char="•"/>
              <a:defRPr sz="1350" kern="120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99257" indent="0">
              <a:buNone/>
            </a:pPr>
            <a:r>
              <a:rPr lang="en-GB" sz="2000" b="1">
                <a:solidFill>
                  <a:schemeClr val="bg1"/>
                </a:solidFill>
              </a:rPr>
              <a:t>LDI and hedging rates/inflation:</a:t>
            </a:r>
          </a:p>
        </p:txBody>
      </p:sp>
      <p:sp>
        <p:nvSpPr>
          <p:cNvPr id="24" name="Text Placeholder 8">
            <a:extLst>
              <a:ext uri="{FF2B5EF4-FFF2-40B4-BE49-F238E27FC236}">
                <a16:creationId xmlns:a16="http://schemas.microsoft.com/office/drawing/2014/main" id="{7E66CED6-9DB1-F476-0C68-7C49EE3075AE}"/>
              </a:ext>
            </a:extLst>
          </p:cNvPr>
          <p:cNvSpPr txBox="1">
            <a:spLocks/>
          </p:cNvSpPr>
          <p:nvPr/>
        </p:nvSpPr>
        <p:spPr>
          <a:xfrm>
            <a:off x="472415" y="3822884"/>
            <a:ext cx="4291563" cy="1723803"/>
          </a:xfrm>
          <a:prstGeom prst="rect">
            <a:avLst/>
          </a:prstGeom>
          <a:solidFill>
            <a:srgbClr val="FFD500"/>
          </a:solidFill>
        </p:spPr>
        <p:txBody>
          <a:bodyPr lIns="396000" tIns="144000">
            <a:normAutofit/>
          </a:bodyPr>
          <a:lstStyle>
            <a:lvl1pPr marL="135731" indent="-135731" algn="l" defTabSz="514350" rtl="0" eaLnBrk="1" latinLnBrk="0" hangingPunct="1">
              <a:lnSpc>
                <a:spcPct val="100000"/>
              </a:lnSpc>
              <a:spcBef>
                <a:spcPts val="450"/>
              </a:spcBef>
              <a:buFont typeface="Arial" panose="020B0604020202020204" pitchFamily="34" charset="0"/>
              <a:buChar char="•"/>
              <a:defRPr sz="1350" kern="1200">
                <a:solidFill>
                  <a:schemeClr val="tx2"/>
                </a:solidFill>
                <a:latin typeface="+mn-lt"/>
                <a:ea typeface="+mn-ea"/>
                <a:cs typeface="+mn-cs"/>
              </a:defRPr>
            </a:lvl1pPr>
            <a:lvl2pPr marL="271463" indent="-135731" algn="l" defTabSz="514350" rtl="0" eaLnBrk="1" latinLnBrk="0" hangingPunct="1">
              <a:lnSpc>
                <a:spcPct val="100000"/>
              </a:lnSpc>
              <a:spcBef>
                <a:spcPts val="450"/>
              </a:spcBef>
              <a:buFont typeface="Arial" panose="020B0604020202020204" pitchFamily="34" charset="0"/>
              <a:buChar char="•"/>
              <a:defRPr sz="1350" kern="1200">
                <a:solidFill>
                  <a:schemeClr val="tx2"/>
                </a:solidFill>
                <a:latin typeface="+mn-lt"/>
                <a:ea typeface="+mn-ea"/>
                <a:cs typeface="+mn-cs"/>
              </a:defRPr>
            </a:lvl2pPr>
            <a:lvl3pPr marL="407194" indent="-135731" algn="l" defTabSz="514350" rtl="0" eaLnBrk="1" latinLnBrk="0" hangingPunct="1">
              <a:lnSpc>
                <a:spcPct val="100000"/>
              </a:lnSpc>
              <a:spcBef>
                <a:spcPts val="450"/>
              </a:spcBef>
              <a:buFont typeface="Arial" panose="020B0604020202020204" pitchFamily="34" charset="0"/>
              <a:buChar char="•"/>
              <a:defRPr sz="1350" kern="1200">
                <a:solidFill>
                  <a:schemeClr val="tx2"/>
                </a:solidFill>
                <a:latin typeface="+mn-lt"/>
                <a:ea typeface="+mn-ea"/>
                <a:cs typeface="+mn-cs"/>
              </a:defRPr>
            </a:lvl3pPr>
            <a:lvl4pPr marL="535781" indent="-128588" algn="l" defTabSz="514350" rtl="0" eaLnBrk="1" latinLnBrk="0" hangingPunct="1">
              <a:lnSpc>
                <a:spcPct val="100000"/>
              </a:lnSpc>
              <a:spcBef>
                <a:spcPts val="450"/>
              </a:spcBef>
              <a:buFont typeface="Arial" panose="020B0604020202020204" pitchFamily="34" charset="0"/>
              <a:buChar char="•"/>
              <a:defRPr sz="1350" kern="1200">
                <a:solidFill>
                  <a:schemeClr val="tx2"/>
                </a:solidFill>
                <a:latin typeface="+mn-lt"/>
                <a:ea typeface="+mn-ea"/>
                <a:cs typeface="+mn-cs"/>
              </a:defRPr>
            </a:lvl4pPr>
            <a:lvl5pPr marL="671513" indent="-135731" algn="l" defTabSz="514350" rtl="0" eaLnBrk="1" latinLnBrk="0" hangingPunct="1">
              <a:lnSpc>
                <a:spcPct val="100000"/>
              </a:lnSpc>
              <a:spcBef>
                <a:spcPts val="450"/>
              </a:spcBef>
              <a:buFont typeface="Arial" panose="020B0604020202020204" pitchFamily="34" charset="0"/>
              <a:buChar char="•"/>
              <a:defRPr sz="1350" kern="120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99257" indent="0">
              <a:buNone/>
            </a:pPr>
            <a:r>
              <a:rPr lang="en-GB" sz="2000" b="1">
                <a:solidFill>
                  <a:schemeClr val="tx1"/>
                </a:solidFill>
              </a:rPr>
              <a:t>LDI and precision:</a:t>
            </a:r>
          </a:p>
        </p:txBody>
      </p:sp>
      <p:sp>
        <p:nvSpPr>
          <p:cNvPr id="25" name="TextBox 24">
            <a:extLst>
              <a:ext uri="{FF2B5EF4-FFF2-40B4-BE49-F238E27FC236}">
                <a16:creationId xmlns:a16="http://schemas.microsoft.com/office/drawing/2014/main" id="{62F1BC08-5D43-5A4F-4190-FE3086B91B58}"/>
              </a:ext>
            </a:extLst>
          </p:cNvPr>
          <p:cNvSpPr txBox="1"/>
          <p:nvPr/>
        </p:nvSpPr>
        <p:spPr>
          <a:xfrm>
            <a:off x="617649" y="2373648"/>
            <a:ext cx="3739668" cy="723275"/>
          </a:xfrm>
          <a:prstGeom prst="rect">
            <a:avLst/>
          </a:prstGeom>
          <a:noFill/>
        </p:spPr>
        <p:txBody>
          <a:bodyPr wrap="square" rtlCol="0">
            <a:spAutoFit/>
          </a:bodyPr>
          <a:lstStyle/>
          <a:p>
            <a:pPr marL="285750" indent="-285750">
              <a:spcAft>
                <a:spcPts val="600"/>
              </a:spcAft>
              <a:buClr>
                <a:schemeClr val="bg1"/>
              </a:buClr>
              <a:buFont typeface="Wingdings" panose="05000000000000000000" pitchFamily="2" charset="2"/>
              <a:buChar char="Ø"/>
              <a:defRPr/>
            </a:pPr>
            <a:r>
              <a:rPr lang="en-GB" sz="1200">
                <a:solidFill>
                  <a:schemeClr val="bg1"/>
                </a:solidFill>
                <a:latin typeface="Arial"/>
              </a:rPr>
              <a:t>Time to lock in funding level gains?</a:t>
            </a:r>
          </a:p>
          <a:p>
            <a:pPr marL="285750" indent="-285750">
              <a:spcAft>
                <a:spcPts val="600"/>
              </a:spcAft>
              <a:buClr>
                <a:schemeClr val="bg1"/>
              </a:buClr>
              <a:buFont typeface="Wingdings" panose="05000000000000000000" pitchFamily="2" charset="2"/>
              <a:buChar char="Ø"/>
              <a:defRPr/>
            </a:pPr>
            <a:r>
              <a:rPr lang="en-GB" sz="1200">
                <a:solidFill>
                  <a:schemeClr val="bg1"/>
                </a:solidFill>
                <a:latin typeface="Arial"/>
              </a:rPr>
              <a:t>Is it ‘peak’ rates and hence time to refine hedge?</a:t>
            </a:r>
            <a:endParaRPr kumimoji="0" lang="en-GB" sz="1600" b="1" i="0" u="none" strike="noStrike" kern="1200" cap="none" spc="0" normalizeH="0" baseline="0" noProof="0">
              <a:ln>
                <a:noFill/>
              </a:ln>
              <a:solidFill>
                <a:schemeClr val="bg1"/>
              </a:solidFill>
              <a:effectLst/>
              <a:uLnTx/>
              <a:uFillTx/>
              <a:latin typeface="Arial"/>
              <a:ea typeface="+mn-ea"/>
              <a:cs typeface="+mn-cs"/>
            </a:endParaRPr>
          </a:p>
        </p:txBody>
      </p:sp>
      <p:sp>
        <p:nvSpPr>
          <p:cNvPr id="26" name="Oval 25">
            <a:extLst>
              <a:ext uri="{FF2B5EF4-FFF2-40B4-BE49-F238E27FC236}">
                <a16:creationId xmlns:a16="http://schemas.microsoft.com/office/drawing/2014/main" id="{2BA3D34E-BD62-D9C8-3354-074E26112AE5}"/>
              </a:ext>
            </a:extLst>
          </p:cNvPr>
          <p:cNvSpPr/>
          <p:nvPr/>
        </p:nvSpPr>
        <p:spPr>
          <a:xfrm>
            <a:off x="277267" y="1438547"/>
            <a:ext cx="865274" cy="865274"/>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B75EF11B-FDC6-60CF-07CB-43D955D4B680}"/>
              </a:ext>
            </a:extLst>
          </p:cNvPr>
          <p:cNvSpPr/>
          <p:nvPr/>
        </p:nvSpPr>
        <p:spPr>
          <a:xfrm>
            <a:off x="5024438" y="1438547"/>
            <a:ext cx="865274" cy="865274"/>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343B4529-BCB5-7A40-3A6E-9D7EA76CB86D}"/>
              </a:ext>
            </a:extLst>
          </p:cNvPr>
          <p:cNvSpPr txBox="1"/>
          <p:nvPr/>
        </p:nvSpPr>
        <p:spPr>
          <a:xfrm>
            <a:off x="5414545" y="2312922"/>
            <a:ext cx="4068587" cy="907941"/>
          </a:xfrm>
          <a:prstGeom prst="rect">
            <a:avLst/>
          </a:prstGeom>
          <a:noFill/>
        </p:spPr>
        <p:txBody>
          <a:bodyPr wrap="square">
            <a:spAutoFit/>
          </a:bodyPr>
          <a:lstStyle/>
          <a:p>
            <a:pPr marL="285750" indent="-285750">
              <a:spcAft>
                <a:spcPts val="600"/>
              </a:spcAft>
              <a:buClr>
                <a:schemeClr val="bg1"/>
              </a:buClr>
              <a:buFont typeface="Wingdings" panose="05000000000000000000" pitchFamily="2" charset="2"/>
              <a:buChar char="Ø"/>
            </a:pPr>
            <a:r>
              <a:rPr lang="en-GB" sz="1200" dirty="0">
                <a:solidFill>
                  <a:schemeClr val="bg1"/>
                </a:solidFill>
              </a:rPr>
              <a:t>Credit is a key component of all strategies from run-on to </a:t>
            </a:r>
            <a:r>
              <a:rPr lang="en-GB" sz="1200">
                <a:solidFill>
                  <a:schemeClr val="bg1"/>
                </a:solidFill>
              </a:rPr>
              <a:t>being buyout </a:t>
            </a:r>
            <a:r>
              <a:rPr lang="en-GB" sz="1200" dirty="0">
                <a:solidFill>
                  <a:schemeClr val="bg1"/>
                </a:solidFill>
              </a:rPr>
              <a:t>ready</a:t>
            </a:r>
          </a:p>
          <a:p>
            <a:pPr marL="285750" indent="-285750">
              <a:spcAft>
                <a:spcPts val="600"/>
              </a:spcAft>
              <a:buClr>
                <a:schemeClr val="bg1"/>
              </a:buClr>
              <a:buFont typeface="Wingdings" panose="05000000000000000000" pitchFamily="2" charset="2"/>
              <a:buChar char="Ø"/>
            </a:pPr>
            <a:r>
              <a:rPr lang="en-GB" sz="1200" dirty="0">
                <a:solidFill>
                  <a:schemeClr val="bg1"/>
                </a:solidFill>
              </a:rPr>
              <a:t>Does credit need to be part of collateral mix to achieve objectives?</a:t>
            </a:r>
            <a:endParaRPr lang="en-GB" sz="1600" dirty="0">
              <a:solidFill>
                <a:schemeClr val="bg1"/>
              </a:solidFill>
            </a:endParaRPr>
          </a:p>
        </p:txBody>
      </p:sp>
      <p:sp>
        <p:nvSpPr>
          <p:cNvPr id="30" name="Oval 29">
            <a:extLst>
              <a:ext uri="{FF2B5EF4-FFF2-40B4-BE49-F238E27FC236}">
                <a16:creationId xmlns:a16="http://schemas.microsoft.com/office/drawing/2014/main" id="{50549C61-1142-41B7-7850-1790EF5C242A}"/>
              </a:ext>
            </a:extLst>
          </p:cNvPr>
          <p:cNvSpPr/>
          <p:nvPr/>
        </p:nvSpPr>
        <p:spPr>
          <a:xfrm>
            <a:off x="284051" y="3651472"/>
            <a:ext cx="865274" cy="865274"/>
          </a:xfrm>
          <a:prstGeom prst="ellipse">
            <a:avLst/>
          </a:prstGeom>
          <a:solidFill>
            <a:schemeClr val="bg1"/>
          </a:solidFill>
          <a:ln w="28575">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CA060EAA-3CB6-91FB-B433-694C9E2D3AD7}"/>
              </a:ext>
            </a:extLst>
          </p:cNvPr>
          <p:cNvSpPr txBox="1"/>
          <p:nvPr/>
        </p:nvSpPr>
        <p:spPr>
          <a:xfrm>
            <a:off x="617648" y="4662323"/>
            <a:ext cx="4042435" cy="538609"/>
          </a:xfrm>
          <a:prstGeom prst="rect">
            <a:avLst/>
          </a:prstGeom>
          <a:noFill/>
        </p:spPr>
        <p:txBody>
          <a:bodyPr wrap="square" lIns="91440" tIns="45720" rIns="91440" bIns="45720" anchor="t">
            <a:spAutoFit/>
          </a:bodyPr>
          <a:lstStyle/>
          <a:p>
            <a:pPr marL="285750" indent="-285750">
              <a:spcAft>
                <a:spcPts val="600"/>
              </a:spcAft>
              <a:buClr>
                <a:schemeClr val="tx1"/>
              </a:buClr>
              <a:buFont typeface="Wingdings" panose="05000000000000000000" pitchFamily="2" charset="2"/>
              <a:buChar char="Ø"/>
            </a:pPr>
            <a:r>
              <a:rPr lang="en-GB" sz="1200" dirty="0"/>
              <a:t>How important is LPI at higher hedge ratios?</a:t>
            </a:r>
          </a:p>
          <a:p>
            <a:pPr marL="285750" indent="-285750">
              <a:spcAft>
                <a:spcPts val="600"/>
              </a:spcAft>
              <a:buClr>
                <a:schemeClr val="tx1"/>
              </a:buClr>
              <a:buFont typeface="Wingdings" panose="05000000000000000000" pitchFamily="2" charset="2"/>
              <a:buChar char="Ø"/>
            </a:pPr>
            <a:r>
              <a:rPr lang="en-GB" sz="1200" dirty="0"/>
              <a:t>Time for dynamic discount rates?</a:t>
            </a:r>
            <a:endParaRPr lang="en-GB" sz="1600" dirty="0"/>
          </a:p>
        </p:txBody>
      </p:sp>
      <p:sp>
        <p:nvSpPr>
          <p:cNvPr id="33" name="Oval 32">
            <a:extLst>
              <a:ext uri="{FF2B5EF4-FFF2-40B4-BE49-F238E27FC236}">
                <a16:creationId xmlns:a16="http://schemas.microsoft.com/office/drawing/2014/main" id="{F13927C2-5011-E5A8-1D61-BABE52EAE33C}"/>
              </a:ext>
            </a:extLst>
          </p:cNvPr>
          <p:cNvSpPr/>
          <p:nvPr/>
        </p:nvSpPr>
        <p:spPr>
          <a:xfrm>
            <a:off x="5024438" y="3651472"/>
            <a:ext cx="865274" cy="865274"/>
          </a:xfrm>
          <a:prstGeom prst="ellipse">
            <a:avLst/>
          </a:prstGeom>
          <a:solidFill>
            <a:schemeClr val="bg1"/>
          </a:solidFill>
          <a:ln w="28575">
            <a:solidFill>
              <a:srgbClr val="E22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A black and yellow graph on a black background&#10;&#10;Description automatically generated">
            <a:extLst>
              <a:ext uri="{FF2B5EF4-FFF2-40B4-BE49-F238E27FC236}">
                <a16:creationId xmlns:a16="http://schemas.microsoft.com/office/drawing/2014/main" id="{1A4E485B-CFF2-777C-1C64-A451E54994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825" y="3827030"/>
            <a:ext cx="514158" cy="514158"/>
          </a:xfrm>
          <a:prstGeom prst="rect">
            <a:avLst/>
          </a:prstGeom>
        </p:spPr>
      </p:pic>
      <p:pic>
        <p:nvPicPr>
          <p:cNvPr id="35" name="Picture 34" descr="A green flag on a green pole&#10;&#10;Description automatically generated">
            <a:extLst>
              <a:ext uri="{FF2B5EF4-FFF2-40B4-BE49-F238E27FC236}">
                <a16:creationId xmlns:a16="http://schemas.microsoft.com/office/drawing/2014/main" id="{B7CEECF7-5AB8-10E2-856C-6FDD19F2BB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1685" y="1550730"/>
            <a:ext cx="590780" cy="590780"/>
          </a:xfrm>
          <a:prstGeom prst="rect">
            <a:avLst/>
          </a:prstGeom>
        </p:spPr>
      </p:pic>
      <p:pic>
        <p:nvPicPr>
          <p:cNvPr id="38" name="Picture 37" descr="A hand holding a red shield&#10;&#10;Description automatically generated">
            <a:extLst>
              <a:ext uri="{FF2B5EF4-FFF2-40B4-BE49-F238E27FC236}">
                <a16:creationId xmlns:a16="http://schemas.microsoft.com/office/drawing/2014/main" id="{CE9D0CBE-51B5-D995-B8C4-DFF9916EDF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7862" y="3773989"/>
            <a:ext cx="575465" cy="575465"/>
          </a:xfrm>
          <a:prstGeom prst="rect">
            <a:avLst/>
          </a:prstGeom>
        </p:spPr>
      </p:pic>
      <p:pic>
        <p:nvPicPr>
          <p:cNvPr id="40" name="Picture 39">
            <a:extLst>
              <a:ext uri="{FF2B5EF4-FFF2-40B4-BE49-F238E27FC236}">
                <a16:creationId xmlns:a16="http://schemas.microsoft.com/office/drawing/2014/main" id="{7E1292C8-AD87-3EEA-BBFF-3A86732A91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794" y="1637269"/>
            <a:ext cx="468189" cy="467830"/>
          </a:xfrm>
          <a:prstGeom prst="rect">
            <a:avLst/>
          </a:prstGeom>
        </p:spPr>
      </p:pic>
      <p:sp>
        <p:nvSpPr>
          <p:cNvPr id="2" name="Title 1">
            <a:extLst>
              <a:ext uri="{FF2B5EF4-FFF2-40B4-BE49-F238E27FC236}">
                <a16:creationId xmlns:a16="http://schemas.microsoft.com/office/drawing/2014/main" id="{B1911738-9AD2-A460-4248-849D5BD18068}"/>
              </a:ext>
            </a:extLst>
          </p:cNvPr>
          <p:cNvSpPr>
            <a:spLocks noGrp="1"/>
          </p:cNvSpPr>
          <p:nvPr>
            <p:ph type="title"/>
          </p:nvPr>
        </p:nvSpPr>
        <p:spPr/>
        <p:txBody>
          <a:bodyPr/>
          <a:lstStyle/>
          <a:p>
            <a:r>
              <a:rPr lang="en-GB"/>
              <a:t>Revisiting strategy</a:t>
            </a:r>
          </a:p>
        </p:txBody>
      </p:sp>
      <p:sp>
        <p:nvSpPr>
          <p:cNvPr id="4" name="Slide Number Placeholder 3">
            <a:extLst>
              <a:ext uri="{FF2B5EF4-FFF2-40B4-BE49-F238E27FC236}">
                <a16:creationId xmlns:a16="http://schemas.microsoft.com/office/drawing/2014/main" id="{30013173-D972-819A-4A78-E07F83AF4AD6}"/>
              </a:ext>
            </a:extLst>
          </p:cNvPr>
          <p:cNvSpPr>
            <a:spLocks noGrp="1"/>
          </p:cNvSpPr>
          <p:nvPr>
            <p:ph type="sldNum" sz="quarter" idx="12"/>
          </p:nvPr>
        </p:nvSpPr>
        <p:spPr/>
        <p:txBody>
          <a:bodyPr/>
          <a:lstStyle/>
          <a:p>
            <a:fld id="{AC6BEB34-34B2-4616-8BAB-A7D30E9C9573}" type="slidenum">
              <a:rPr lang="en-GB" smtClean="0"/>
              <a:t>13</a:t>
            </a:fld>
            <a:endParaRPr lang="en-GB"/>
          </a:p>
        </p:txBody>
      </p:sp>
      <p:sp>
        <p:nvSpPr>
          <p:cNvPr id="20" name="Text Placeholder 19">
            <a:extLst>
              <a:ext uri="{FF2B5EF4-FFF2-40B4-BE49-F238E27FC236}">
                <a16:creationId xmlns:a16="http://schemas.microsoft.com/office/drawing/2014/main" id="{C330152B-E22F-864C-63FC-AA47661B3AEB}"/>
              </a:ext>
            </a:extLst>
          </p:cNvPr>
          <p:cNvSpPr>
            <a:spLocks noGrp="1"/>
          </p:cNvSpPr>
          <p:nvPr>
            <p:ph type="body" sz="quarter" idx="22"/>
          </p:nvPr>
        </p:nvSpPr>
        <p:spPr/>
        <p:txBody>
          <a:bodyPr/>
          <a:lstStyle/>
          <a:p>
            <a:r>
              <a:rPr lang="en-GB">
                <a:hlinkClick r:id="rId7">
                  <a:extLst>
                    <a:ext uri="{A12FA001-AC4F-418D-AE19-62706E023703}">
                      <ahyp:hlinkClr xmlns:ahyp="http://schemas.microsoft.com/office/drawing/2018/hyperlinkcolor" val="tx"/>
                    </a:ext>
                  </a:extLst>
                </a:hlinkClick>
              </a:rPr>
              <a:t>D001080</a:t>
            </a:r>
            <a:endParaRPr lang="en-GB"/>
          </a:p>
        </p:txBody>
      </p:sp>
      <p:sp>
        <p:nvSpPr>
          <p:cNvPr id="28" name="TextBox 27">
            <a:extLst>
              <a:ext uri="{FF2B5EF4-FFF2-40B4-BE49-F238E27FC236}">
                <a16:creationId xmlns:a16="http://schemas.microsoft.com/office/drawing/2014/main" id="{D20FAFCA-54FB-8681-8642-D18EDC3A6289}"/>
              </a:ext>
            </a:extLst>
          </p:cNvPr>
          <p:cNvSpPr txBox="1"/>
          <p:nvPr/>
        </p:nvSpPr>
        <p:spPr>
          <a:xfrm>
            <a:off x="5405396" y="4662323"/>
            <a:ext cx="4189225" cy="461665"/>
          </a:xfrm>
          <a:prstGeom prst="rect">
            <a:avLst/>
          </a:prstGeom>
          <a:noFill/>
        </p:spPr>
        <p:txBody>
          <a:bodyPr wrap="square" rtlCol="0">
            <a:spAutoFit/>
          </a:bodyPr>
          <a:lstStyle/>
          <a:p>
            <a:pPr marL="285750" indent="-285750">
              <a:spcAft>
                <a:spcPts val="600"/>
              </a:spcAft>
              <a:buClr>
                <a:schemeClr val="bg1"/>
              </a:buClr>
              <a:buFont typeface="Wingdings" panose="05000000000000000000" pitchFamily="2" charset="2"/>
              <a:buChar char="Ø"/>
            </a:pPr>
            <a:r>
              <a:rPr lang="en-GB" sz="1200">
                <a:solidFill>
                  <a:schemeClr val="bg1"/>
                </a:solidFill>
              </a:rPr>
              <a:t>If buyout is on the cards should credit allocation be more tailored using CS01?</a:t>
            </a:r>
          </a:p>
        </p:txBody>
      </p:sp>
      <p:sp>
        <p:nvSpPr>
          <p:cNvPr id="43" name="Footer Placeholder 42">
            <a:extLst>
              <a:ext uri="{FF2B5EF4-FFF2-40B4-BE49-F238E27FC236}">
                <a16:creationId xmlns:a16="http://schemas.microsoft.com/office/drawing/2014/main" id="{B3B542CE-AA36-09AC-D9A6-6C36EBA28131}"/>
              </a:ext>
            </a:extLst>
          </p:cNvPr>
          <p:cNvSpPr>
            <a:spLocks noGrp="1"/>
          </p:cNvSpPr>
          <p:nvPr>
            <p:ph type="ftr" sz="quarter" idx="3"/>
          </p:nvPr>
        </p:nvSpPr>
        <p:spPr/>
        <p:txBody>
          <a:bodyPr/>
          <a:lstStyle/>
          <a:p>
            <a:pPr defTabSz="742927"/>
            <a:r>
              <a:rPr lang="en-GB" sz="900"/>
              <a:t>Source: LGIM, for illustrative purposes only. </a:t>
            </a:r>
          </a:p>
          <a:p>
            <a:pPr defTabSz="742927"/>
            <a:r>
              <a:rPr lang="en-GB" sz="1000" b="1"/>
              <a:t>The value of an investment and any income taken from it is not guaranteed and can go down as well as up, you may not get back the amount you originally invested.</a:t>
            </a:r>
          </a:p>
        </p:txBody>
      </p:sp>
      <p:sp>
        <p:nvSpPr>
          <p:cNvPr id="6" name="Text Placeholder 5">
            <a:extLst>
              <a:ext uri="{FF2B5EF4-FFF2-40B4-BE49-F238E27FC236}">
                <a16:creationId xmlns:a16="http://schemas.microsoft.com/office/drawing/2014/main" id="{55001C71-BF3B-CE98-04EC-3B8D455F2943}"/>
              </a:ext>
            </a:extLst>
          </p:cNvPr>
          <p:cNvSpPr>
            <a:spLocks noGrp="1"/>
          </p:cNvSpPr>
          <p:nvPr>
            <p:ph type="body" sz="quarter" idx="13"/>
          </p:nvPr>
        </p:nvSpPr>
        <p:spPr/>
        <p:txBody>
          <a:bodyPr/>
          <a:lstStyle/>
          <a:p>
            <a:r>
              <a:rPr lang="en-GB"/>
              <a:t>What does LDI look like in the face of changing scheme circumstances?</a:t>
            </a:r>
          </a:p>
        </p:txBody>
      </p:sp>
    </p:spTree>
    <p:extLst>
      <p:ext uri="{BB962C8B-B14F-4D97-AF65-F5344CB8AC3E}">
        <p14:creationId xmlns:p14="http://schemas.microsoft.com/office/powerpoint/2010/main" val="68398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A2D16-674B-C12D-1E12-39C3211E8EEF}"/>
              </a:ext>
            </a:extLst>
          </p:cNvPr>
          <p:cNvSpPr>
            <a:spLocks noGrp="1"/>
          </p:cNvSpPr>
          <p:nvPr>
            <p:ph type="title"/>
          </p:nvPr>
        </p:nvSpPr>
        <p:spPr>
          <a:xfrm>
            <a:off x="280498" y="3120955"/>
            <a:ext cx="6129180" cy="461665"/>
          </a:xfrm>
        </p:spPr>
        <p:txBody>
          <a:bodyPr/>
          <a:lstStyle/>
          <a:p>
            <a:r>
              <a:rPr lang="en-GB" dirty="0"/>
              <a:t>Thank you!</a:t>
            </a:r>
          </a:p>
        </p:txBody>
      </p:sp>
    </p:spTree>
    <p:extLst>
      <p:ext uri="{BB962C8B-B14F-4D97-AF65-F5344CB8AC3E}">
        <p14:creationId xmlns:p14="http://schemas.microsoft.com/office/powerpoint/2010/main" val="75652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A2D16-674B-C12D-1E12-39C3211E8EEF}"/>
              </a:ext>
            </a:extLst>
          </p:cNvPr>
          <p:cNvSpPr>
            <a:spLocks noGrp="1"/>
          </p:cNvSpPr>
          <p:nvPr>
            <p:ph type="title"/>
          </p:nvPr>
        </p:nvSpPr>
        <p:spPr>
          <a:xfrm>
            <a:off x="280498" y="3120955"/>
            <a:ext cx="6129180" cy="461665"/>
          </a:xfrm>
        </p:spPr>
        <p:txBody>
          <a:bodyPr/>
          <a:lstStyle/>
          <a:p>
            <a:r>
              <a:rPr lang="en-GB"/>
              <a:t>Disclaimer</a:t>
            </a:r>
          </a:p>
        </p:txBody>
      </p:sp>
    </p:spTree>
    <p:extLst>
      <p:ext uri="{BB962C8B-B14F-4D97-AF65-F5344CB8AC3E}">
        <p14:creationId xmlns:p14="http://schemas.microsoft.com/office/powerpoint/2010/main" val="161803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5E3B9-FB5F-B043-1148-10F23C05CC51}"/>
              </a:ext>
            </a:extLst>
          </p:cNvPr>
          <p:cNvSpPr>
            <a:spLocks noGrp="1"/>
          </p:cNvSpPr>
          <p:nvPr>
            <p:ph type="title"/>
          </p:nvPr>
        </p:nvSpPr>
        <p:spPr/>
        <p:txBody>
          <a:bodyPr/>
          <a:lstStyle/>
          <a:p>
            <a:r>
              <a:rPr lang="en-GB">
                <a:ea typeface="+mj-lt"/>
                <a:cs typeface="+mj-lt"/>
              </a:rPr>
              <a:t>Legal &amp; General Investment Management</a:t>
            </a:r>
            <a:endParaRPr lang="en-GB" b="0">
              <a:ea typeface="+mj-lt"/>
              <a:cs typeface="+mj-lt"/>
            </a:endParaRPr>
          </a:p>
          <a:p>
            <a:endParaRPr lang="en-GB">
              <a:cs typeface="Arial"/>
            </a:endParaRPr>
          </a:p>
        </p:txBody>
      </p:sp>
      <p:sp>
        <p:nvSpPr>
          <p:cNvPr id="3" name="Content Placeholder 2">
            <a:extLst>
              <a:ext uri="{FF2B5EF4-FFF2-40B4-BE49-F238E27FC236}">
                <a16:creationId xmlns:a16="http://schemas.microsoft.com/office/drawing/2014/main" id="{C4B4558E-B3B2-10A6-4A46-E2CE49DC8EEB}"/>
              </a:ext>
            </a:extLst>
          </p:cNvPr>
          <p:cNvSpPr>
            <a:spLocks noGrp="1"/>
          </p:cNvSpPr>
          <p:nvPr>
            <p:ph idx="1"/>
          </p:nvPr>
        </p:nvSpPr>
        <p:spPr>
          <a:xfrm>
            <a:off x="273050" y="1376363"/>
            <a:ext cx="9359899" cy="4389497"/>
          </a:xfrm>
        </p:spPr>
        <p:txBody>
          <a:bodyPr vert="horz" lIns="0" tIns="0" rIns="0" bIns="0" rtlCol="0" anchor="t">
            <a:noAutofit/>
          </a:bodyPr>
          <a:lstStyle/>
          <a:p>
            <a:pPr marL="0" indent="0">
              <a:spcBef>
                <a:spcPts val="0"/>
              </a:spcBef>
              <a:buNone/>
            </a:pPr>
            <a:r>
              <a:rPr lang="en-GB" sz="1000" b="1" dirty="0">
                <a:solidFill>
                  <a:schemeClr val="accent2"/>
                </a:solidFill>
                <a:effectLst/>
                <a:ea typeface="Calibri" panose="020F0502020204030204" pitchFamily="34" charset="0"/>
              </a:rPr>
              <a:t>Key risks</a:t>
            </a:r>
          </a:p>
          <a:p>
            <a:pPr marL="0" indent="0">
              <a:spcBef>
                <a:spcPts val="0"/>
              </a:spcBef>
              <a:spcAft>
                <a:spcPts val="300"/>
              </a:spcAft>
              <a:buNone/>
            </a:pPr>
            <a:r>
              <a:rPr lang="en-GB" sz="1000" dirty="0">
                <a:solidFill>
                  <a:srgbClr val="000000"/>
                </a:solidFill>
                <a:effectLst/>
                <a:ea typeface="Calibri" panose="020F0502020204030204" pitchFamily="34" charset="0"/>
              </a:rPr>
              <a:t>The value of investments and the income from them can go down as well as up and you may not get back the amount invested. Past performance is not a guide to future performance.</a:t>
            </a:r>
          </a:p>
          <a:p>
            <a:pPr marL="0" indent="0">
              <a:spcBef>
                <a:spcPts val="0"/>
              </a:spcBef>
              <a:buNone/>
            </a:pPr>
            <a:r>
              <a:rPr lang="en-GB" sz="1000" b="1" dirty="0">
                <a:solidFill>
                  <a:schemeClr val="accent2"/>
                </a:solidFill>
                <a:effectLst/>
                <a:ea typeface="Calibri" panose="020F0502020204030204" pitchFamily="34" charset="0"/>
              </a:rPr>
              <a:t>Important information</a:t>
            </a:r>
          </a:p>
          <a:p>
            <a:pPr marL="0" indent="0">
              <a:spcBef>
                <a:spcPts val="0"/>
              </a:spcBef>
              <a:spcAft>
                <a:spcPts val="300"/>
              </a:spcAft>
              <a:buNone/>
            </a:pPr>
            <a:r>
              <a:rPr lang="en-GB" sz="1000" dirty="0">
                <a:solidFill>
                  <a:srgbClr val="000000"/>
                </a:solidFill>
                <a:effectLst/>
                <a:ea typeface="Calibri" panose="020F0502020204030204" pitchFamily="34" charset="0"/>
              </a:rPr>
              <a:t>The information in this document is for professional investors and their advisers only. This document is for information purposes only and we are not soliciting any action based on it. The information in this document is not an offer or recommendation to buy or sell securities or pursue a particular investment strategy and it does not constitute investment, legal or tax advice. Any investment decisions taken by you should be based on your own analysis and judgment (and/or that of your professional advisors) and not in reliance on us or the Information.</a:t>
            </a:r>
          </a:p>
          <a:p>
            <a:pPr marL="0" indent="0">
              <a:spcBef>
                <a:spcPts val="0"/>
              </a:spcBef>
              <a:spcAft>
                <a:spcPts val="300"/>
              </a:spcAft>
              <a:buNone/>
            </a:pPr>
            <a:r>
              <a:rPr lang="en-GB" sz="1000" dirty="0">
                <a:solidFill>
                  <a:srgbClr val="000000"/>
                </a:solidFill>
                <a:effectLst/>
                <a:ea typeface="Calibri" panose="020F0502020204030204" pitchFamily="34" charset="0"/>
              </a:rPr>
              <a:t>This document does not explain all of the risks involved in investing in the fund. No decision to invest in the fund should be made without first reviewing the prospectus, key investor information document and latest report and accounts for the fund, which can be obtained from </a:t>
            </a:r>
            <a:r>
              <a:rPr lang="en-GB" sz="1000" dirty="0">
                <a:solidFill>
                  <a:srgbClr val="000000"/>
                </a:solidFill>
                <a:effectLst/>
                <a:ea typeface="Calibri" panose="020F0502020204030204" pitchFamily="34" charset="0"/>
                <a:hlinkClick r:id="rId3"/>
              </a:rPr>
              <a:t>https://fundcentres.lgim.com/</a:t>
            </a:r>
            <a:r>
              <a:rPr lang="en-GB" sz="1000" dirty="0">
                <a:solidFill>
                  <a:srgbClr val="000000"/>
                </a:solidFill>
                <a:effectLst/>
                <a:ea typeface="Calibri" panose="020F0502020204030204" pitchFamily="34" charset="0"/>
              </a:rPr>
              <a:t>. </a:t>
            </a:r>
          </a:p>
          <a:p>
            <a:pPr marL="0" indent="0">
              <a:spcBef>
                <a:spcPts val="0"/>
              </a:spcBef>
              <a:spcAft>
                <a:spcPts val="300"/>
              </a:spcAft>
              <a:buNone/>
            </a:pPr>
            <a:r>
              <a:rPr lang="en-GB" sz="1000" dirty="0">
                <a:solidFill>
                  <a:srgbClr val="000000"/>
                </a:solidFill>
                <a:effectLst/>
                <a:ea typeface="Calibri" panose="020F0502020204030204" pitchFamily="34" charset="0"/>
              </a:rPr>
              <a:t>This document has been prepared by Legal &amp; General Investment Management Limited and/or their affiliates (‘Legal &amp; General’, ‘we’ or ‘us’). The information in this document is the property and/or confidential information of Legal &amp; General and may not be reproduced in whole or in part or distributed or disclosed by you to any other person without the prior written consent of Legal &amp; General. Not for distribution to any person resident in any jurisdiction where such distribution would be contrary to local law or regulation.</a:t>
            </a:r>
          </a:p>
          <a:p>
            <a:pPr marL="0" indent="0">
              <a:spcBef>
                <a:spcPts val="0"/>
              </a:spcBef>
              <a:spcAft>
                <a:spcPts val="300"/>
              </a:spcAft>
              <a:buNone/>
            </a:pPr>
            <a:r>
              <a:rPr lang="en-GB" sz="1000" dirty="0">
                <a:solidFill>
                  <a:srgbClr val="000000"/>
                </a:solidFill>
                <a:effectLst/>
                <a:ea typeface="Calibri" panose="020F0502020204030204" pitchFamily="34" charset="0"/>
              </a:rPr>
              <a:t>No party shall have any right of action against Legal &amp; General in relation to the accuracy or completeness of the information in this document. The information and views expressed in this document are believed to be accurate and complete as at the date of publication, but they should not be relied upon and may be subject to change without notice. We are under no obligation to update or amend the information in this document. Where this document contains third party data, we cannot guarantee the accuracy, completeness or reliability of such data and we accept no responsibility or liability whatsoever in respect of such data. </a:t>
            </a:r>
          </a:p>
          <a:p>
            <a:pPr marL="0" indent="0">
              <a:spcBef>
                <a:spcPts val="0"/>
              </a:spcBef>
              <a:spcAft>
                <a:spcPts val="300"/>
              </a:spcAft>
              <a:buNone/>
            </a:pPr>
            <a:r>
              <a:rPr lang="en-GB" sz="1000" dirty="0">
                <a:solidFill>
                  <a:srgbClr val="000000"/>
                </a:solidFill>
                <a:effectLst/>
                <a:ea typeface="Calibri" panose="020F0502020204030204" pitchFamily="34" charset="0"/>
              </a:rPr>
              <a:t>This financial promotion is issued by Legal &amp; General Investment Management Limited. </a:t>
            </a:r>
          </a:p>
          <a:p>
            <a:pPr marL="0" indent="0">
              <a:spcBef>
                <a:spcPts val="0"/>
              </a:spcBef>
              <a:spcAft>
                <a:spcPts val="300"/>
              </a:spcAft>
              <a:buNone/>
            </a:pPr>
            <a:r>
              <a:rPr lang="en-GB" sz="1000" dirty="0">
                <a:solidFill>
                  <a:srgbClr val="000000"/>
                </a:solidFill>
                <a:effectLst/>
                <a:ea typeface="Calibri" panose="020F0502020204030204" pitchFamily="34" charset="0"/>
              </a:rPr>
              <a:t>Legal and General Assurance (Pensions Management) Limited. Registered in England and Wales No. 01006112. Registered Office: One Coleman Street, London, EC2R 5AA. Authorised by the Prudential Regulation Authority and regulated by the Financial Conduct Authority and the Prudential Regulation Authority, No. 202202.</a:t>
            </a:r>
          </a:p>
          <a:p>
            <a:pPr marL="0" indent="0">
              <a:spcBef>
                <a:spcPts val="0"/>
              </a:spcBef>
              <a:spcAft>
                <a:spcPts val="300"/>
              </a:spcAft>
              <a:buNone/>
            </a:pPr>
            <a:r>
              <a:rPr lang="en-GB" sz="1000" dirty="0">
                <a:solidFill>
                  <a:srgbClr val="000000"/>
                </a:solidFill>
                <a:effectLst/>
                <a:ea typeface="Calibri" panose="020F0502020204030204" pitchFamily="34" charset="0"/>
              </a:rPr>
              <a:t>LGIM Real Assets (Operator) Limited. Registered in England and Wales, No. 05522016. Registered Office: One Coleman Street, London, EC2R 5AA. Authorised and regulated by the Financial Conduct Authority, No. 447041. Please note that while LGIM Real Assets (Operator) Limited is regulated by the Financial Conduct Authority, it may conduct certain activities that are unregulated.</a:t>
            </a:r>
          </a:p>
          <a:p>
            <a:pPr marL="0" indent="0">
              <a:spcBef>
                <a:spcPts val="0"/>
              </a:spcBef>
              <a:spcAft>
                <a:spcPts val="300"/>
              </a:spcAft>
              <a:buNone/>
            </a:pPr>
            <a:r>
              <a:rPr lang="en-GB" sz="1000" dirty="0">
                <a:solidFill>
                  <a:srgbClr val="000000"/>
                </a:solidFill>
                <a:effectLst/>
                <a:ea typeface="Calibri" panose="020F0502020204030204" pitchFamily="34" charset="0"/>
              </a:rPr>
              <a:t>Legal &amp; General (Unit Trust Managers) Limited. Registered in England and Wales No. 01009418. Registered Office: One Coleman Street, London, EC2R 5AA. Authorised and regulated by the Financial Conduct Authority, No. 119273.</a:t>
            </a:r>
          </a:p>
          <a:p>
            <a:pPr marL="0" indent="0">
              <a:spcBef>
                <a:spcPts val="0"/>
              </a:spcBef>
              <a:spcAft>
                <a:spcPts val="300"/>
              </a:spcAft>
              <a:buNone/>
            </a:pPr>
            <a:r>
              <a:rPr lang="en-GB" sz="1000" dirty="0">
                <a:solidFill>
                  <a:srgbClr val="000000"/>
                </a:solidFill>
                <a:effectLst/>
                <a:ea typeface="Calibri" panose="020F0502020204030204" pitchFamily="34" charset="0"/>
              </a:rPr>
              <a:t>© 2024 Legal &amp; General Investment Management Limited, authorised and regulated by the Financial Conduct Authority, No. 119272. Registered in England and Wales No. 02091894 with registered office at One Coleman Street, London, EC2R 5AA.</a:t>
            </a:r>
          </a:p>
        </p:txBody>
      </p:sp>
      <p:sp>
        <p:nvSpPr>
          <p:cNvPr id="5" name="Slide Number Placeholder 4">
            <a:extLst>
              <a:ext uri="{FF2B5EF4-FFF2-40B4-BE49-F238E27FC236}">
                <a16:creationId xmlns:a16="http://schemas.microsoft.com/office/drawing/2014/main" id="{0AFFAB3E-5C31-4740-13B0-E400D1C2B8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BEB34-34B2-4616-8BAB-A7D30E9C9573}" type="slidenum">
              <a:rPr kumimoji="0" lang="en-GB" sz="800" b="1"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a:ln>
                <a:noFill/>
              </a:ln>
              <a:solidFill>
                <a:srgbClr val="333333"/>
              </a:solidFill>
              <a:effectLst/>
              <a:uLnTx/>
              <a:uFillTx/>
              <a:latin typeface="Arial"/>
              <a:ea typeface="+mn-ea"/>
              <a:cs typeface="+mn-cs"/>
            </a:endParaRPr>
          </a:p>
        </p:txBody>
      </p:sp>
      <p:sp>
        <p:nvSpPr>
          <p:cNvPr id="6" name="Text Placeholder 5">
            <a:extLst>
              <a:ext uri="{FF2B5EF4-FFF2-40B4-BE49-F238E27FC236}">
                <a16:creationId xmlns:a16="http://schemas.microsoft.com/office/drawing/2014/main" id="{5C61850E-1B32-F51C-F913-90C0EACA5E21}"/>
              </a:ext>
            </a:extLst>
          </p:cNvPr>
          <p:cNvSpPr>
            <a:spLocks noGrp="1"/>
          </p:cNvSpPr>
          <p:nvPr>
            <p:ph type="body" sz="quarter" idx="13"/>
          </p:nvPr>
        </p:nvSpPr>
        <p:spPr/>
        <p:txBody>
          <a:bodyPr vert="horz" lIns="0" tIns="0" rIns="0" bIns="0" rtlCol="0" anchor="t">
            <a:normAutofit/>
          </a:bodyPr>
          <a:lstStyle/>
          <a:p>
            <a:r>
              <a:rPr lang="en-GB" dirty="0">
                <a:ea typeface="+mn-lt"/>
                <a:cs typeface="+mn-lt"/>
              </a:rPr>
              <a:t>LGIM UK Disclaimer and important legal notice</a:t>
            </a:r>
          </a:p>
        </p:txBody>
      </p:sp>
      <p:sp>
        <p:nvSpPr>
          <p:cNvPr id="7" name="Text Placeholder 6">
            <a:extLst>
              <a:ext uri="{FF2B5EF4-FFF2-40B4-BE49-F238E27FC236}">
                <a16:creationId xmlns:a16="http://schemas.microsoft.com/office/drawing/2014/main" id="{6EAFDA4E-B644-5D56-05A6-2A44B3FB1FB8}"/>
              </a:ext>
            </a:extLst>
          </p:cNvPr>
          <p:cNvSpPr>
            <a:spLocks noGrp="1"/>
          </p:cNvSpPr>
          <p:nvPr>
            <p:ph type="body" sz="quarter" idx="22"/>
          </p:nvPr>
        </p:nvSpPr>
        <p:spPr/>
        <p:txBody>
          <a:bodyPr/>
          <a:lstStyle/>
          <a:p>
            <a:endParaRPr lang="en-GB"/>
          </a:p>
        </p:txBody>
      </p:sp>
      <p:sp>
        <p:nvSpPr>
          <p:cNvPr id="9" name="Footer Placeholder 8">
            <a:extLst>
              <a:ext uri="{FF2B5EF4-FFF2-40B4-BE49-F238E27FC236}">
                <a16:creationId xmlns:a16="http://schemas.microsoft.com/office/drawing/2014/main" id="{8BEE63FF-5ADA-EA1A-F186-85D7CC3D9C57}"/>
              </a:ext>
            </a:extLst>
          </p:cNvPr>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val="269423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100">
            <a:extLst>
              <a:ext uri="{FF2B5EF4-FFF2-40B4-BE49-F238E27FC236}">
                <a16:creationId xmlns:a16="http://schemas.microsoft.com/office/drawing/2014/main" id="{0ADFAE75-454D-4C1E-AD51-9A75D1E58523}"/>
              </a:ext>
            </a:extLst>
          </p:cNvPr>
          <p:cNvSpPr/>
          <p:nvPr/>
        </p:nvSpPr>
        <p:spPr bwMode="auto">
          <a:xfrm>
            <a:off x="5260460" y="928511"/>
            <a:ext cx="4408488" cy="2127251"/>
          </a:xfrm>
          <a:prstGeom prst="roundRect">
            <a:avLst>
              <a:gd name="adj" fmla="val 0"/>
            </a:avLst>
          </a:prstGeom>
          <a:noFill/>
          <a:ln w="25400" cap="flat" cmpd="sng" algn="ctr">
            <a:noFill/>
            <a:prstDash val="solid"/>
            <a:miter lim="800000"/>
          </a:ln>
          <a:effec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auto">
              <a:spcBef>
                <a:spcPts val="0"/>
              </a:spcBef>
              <a:spcAft>
                <a:spcPts val="0"/>
              </a:spcAft>
              <a:defRPr/>
            </a:pPr>
            <a:endParaRPr lang="en-GB" altLang="en-US" sz="1400" b="1">
              <a:solidFill>
                <a:schemeClr val="tx2"/>
              </a:solidFill>
            </a:endParaRPr>
          </a:p>
          <a:p>
            <a:pPr algn="ctr" fontAlgn="auto">
              <a:spcBef>
                <a:spcPts val="0"/>
              </a:spcBef>
              <a:spcAft>
                <a:spcPts val="0"/>
              </a:spcAft>
              <a:defRPr/>
            </a:pPr>
            <a:endParaRPr lang="en-GB" altLang="en-US" sz="1600">
              <a:solidFill>
                <a:schemeClr val="tx2"/>
              </a:solidFill>
            </a:endParaRPr>
          </a:p>
        </p:txBody>
      </p:sp>
      <p:sp>
        <p:nvSpPr>
          <p:cNvPr id="34818" name="Rectangle 3">
            <a:extLst>
              <a:ext uri="{FF2B5EF4-FFF2-40B4-BE49-F238E27FC236}">
                <a16:creationId xmlns:a16="http://schemas.microsoft.com/office/drawing/2014/main" id="{7C1EBA05-3A18-4BA7-B873-6AEBB807DA6F}"/>
              </a:ext>
            </a:extLst>
          </p:cNvPr>
          <p:cNvSpPr>
            <a:spLocks noGrp="1"/>
          </p:cNvSpPr>
          <p:nvPr>
            <p:ph type="title"/>
          </p:nvPr>
        </p:nvSpPr>
        <p:spPr/>
        <p:txBody>
          <a:bodyPr/>
          <a:lstStyle/>
          <a:p>
            <a:r>
              <a:rPr lang="en-GB" altLang="en-US"/>
              <a:t>LGIM Solutions</a:t>
            </a:r>
          </a:p>
        </p:txBody>
      </p:sp>
      <p:sp>
        <p:nvSpPr>
          <p:cNvPr id="4" name="Content Placeholder 3">
            <a:extLst>
              <a:ext uri="{FF2B5EF4-FFF2-40B4-BE49-F238E27FC236}">
                <a16:creationId xmlns:a16="http://schemas.microsoft.com/office/drawing/2014/main" id="{709EA9B7-4405-4FB4-91AF-FCBA94402BE5}"/>
              </a:ext>
            </a:extLst>
          </p:cNvPr>
          <p:cNvSpPr>
            <a:spLocks noGrp="1"/>
          </p:cNvSpPr>
          <p:nvPr>
            <p:ph idx="1"/>
          </p:nvPr>
        </p:nvSpPr>
        <p:spPr/>
        <p:txBody>
          <a:bodyPr>
            <a:noAutofit/>
          </a:bodyPr>
          <a:lstStyle/>
          <a:p>
            <a:pPr eaLnBrk="1" hangingPunct="1">
              <a:spcBef>
                <a:spcPts val="1200"/>
              </a:spcBef>
              <a:spcAft>
                <a:spcPts val="1200"/>
              </a:spcAft>
            </a:pPr>
            <a:r>
              <a:rPr lang="en-GB" altLang="en-US" sz="1600" b="1" dirty="0"/>
              <a:t>Strategic importance</a:t>
            </a:r>
          </a:p>
          <a:p>
            <a:pPr marL="285750" indent="-285750" eaLnBrk="1" hangingPunct="1">
              <a:spcBef>
                <a:spcPts val="1200"/>
              </a:spcBef>
              <a:spcAft>
                <a:spcPts val="1200"/>
              </a:spcAft>
              <a:buFont typeface="Wingdings" panose="05000000000000000000" pitchFamily="2" charset="2"/>
              <a:buChar char="Ø"/>
            </a:pPr>
            <a:r>
              <a:rPr lang="en-GB" altLang="en-US" sz="1500" b="0" dirty="0">
                <a:solidFill>
                  <a:schemeClr val="tx1"/>
                </a:solidFill>
              </a:rPr>
              <a:t>LGIM is a leading LDI investment manager for UK DB pension schemes</a:t>
            </a:r>
          </a:p>
          <a:p>
            <a:pPr marL="285750" indent="-285750" eaLnBrk="1" hangingPunct="1">
              <a:spcBef>
                <a:spcPts val="1200"/>
              </a:spcBef>
              <a:spcAft>
                <a:spcPts val="1200"/>
              </a:spcAft>
              <a:buFont typeface="Wingdings" panose="05000000000000000000" pitchFamily="2" charset="2"/>
              <a:buChar char="Ø"/>
            </a:pPr>
            <a:r>
              <a:rPr lang="en-GB" altLang="en-US" sz="1500" b="0" dirty="0">
                <a:solidFill>
                  <a:schemeClr val="tx1"/>
                </a:solidFill>
              </a:rPr>
              <a:t>Asset management and access to an insurance company within the L&amp;G Group which offers risk transfer solutions to support pension schemes through their entire life cycle</a:t>
            </a:r>
          </a:p>
          <a:p>
            <a:pPr marL="285750" indent="-285750" eaLnBrk="1" hangingPunct="1">
              <a:spcBef>
                <a:spcPts val="1200"/>
              </a:spcBef>
              <a:spcAft>
                <a:spcPts val="1200"/>
              </a:spcAft>
              <a:buFont typeface="Wingdings" panose="05000000000000000000" pitchFamily="2" charset="2"/>
              <a:buChar char="Ø"/>
            </a:pPr>
            <a:r>
              <a:rPr lang="en-GB" altLang="en-US" sz="1500" b="0" dirty="0">
                <a:solidFill>
                  <a:schemeClr val="tx1"/>
                </a:solidFill>
              </a:rPr>
              <a:t>Continually evolving range of building block funds, and funds that enhance specific client collateral frameworks</a:t>
            </a:r>
            <a:endParaRPr lang="en-GB" dirty="0"/>
          </a:p>
        </p:txBody>
      </p:sp>
      <p:sp>
        <p:nvSpPr>
          <p:cNvPr id="34819" name="Slide Number Placeholder 3">
            <a:extLst>
              <a:ext uri="{FF2B5EF4-FFF2-40B4-BE49-F238E27FC236}">
                <a16:creationId xmlns:a16="http://schemas.microsoft.com/office/drawing/2014/main" id="{F6F4E052-6B75-4D72-9A64-D99290D6ABD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50"/>
              </a:spcBef>
              <a:buFont typeface="Arial" panose="020B0604020202020204" pitchFamily="34" charset="0"/>
              <a:buChar char="•"/>
              <a:defRPr sz="1300">
                <a:solidFill>
                  <a:schemeClr val="tx2"/>
                </a:solidFill>
                <a:latin typeface="Arial" panose="020B0604020202020204" pitchFamily="34" charset="0"/>
              </a:defRPr>
            </a:lvl1pPr>
            <a:lvl2pPr marL="249238" indent="-123825">
              <a:spcBef>
                <a:spcPts val="450"/>
              </a:spcBef>
              <a:buFont typeface="Arial" panose="020B0604020202020204" pitchFamily="34" charset="0"/>
              <a:buChar char="•"/>
              <a:defRPr sz="1300">
                <a:solidFill>
                  <a:schemeClr val="tx2"/>
                </a:solidFill>
                <a:latin typeface="Arial" panose="020B0604020202020204" pitchFamily="34" charset="0"/>
              </a:defRPr>
            </a:lvl2pPr>
            <a:lvl3pPr marL="374650" indent="-123825">
              <a:spcBef>
                <a:spcPts val="450"/>
              </a:spcBef>
              <a:buFont typeface="Arial" panose="020B0604020202020204" pitchFamily="34" charset="0"/>
              <a:buChar char="•"/>
              <a:defRPr sz="1300">
                <a:solidFill>
                  <a:schemeClr val="tx2"/>
                </a:solidFill>
                <a:latin typeface="Arial" panose="020B0604020202020204" pitchFamily="34" charset="0"/>
              </a:defRPr>
            </a:lvl3pPr>
            <a:lvl4pPr marL="493713" indent="-117475">
              <a:spcBef>
                <a:spcPts val="450"/>
              </a:spcBef>
              <a:buFont typeface="Arial" panose="020B0604020202020204" pitchFamily="34" charset="0"/>
              <a:buChar char="•"/>
              <a:defRPr sz="1300">
                <a:solidFill>
                  <a:schemeClr val="tx2"/>
                </a:solidFill>
                <a:latin typeface="Arial" panose="020B0604020202020204" pitchFamily="34" charset="0"/>
              </a:defRPr>
            </a:lvl4pPr>
            <a:lvl5pPr marL="619125" indent="-123825">
              <a:spcBef>
                <a:spcPts val="450"/>
              </a:spcBef>
              <a:buFont typeface="Arial" panose="020B0604020202020204" pitchFamily="34" charset="0"/>
              <a:buChar char="•"/>
              <a:defRPr sz="1300">
                <a:solidFill>
                  <a:schemeClr val="tx2"/>
                </a:solidFill>
                <a:latin typeface="Arial" panose="020B0604020202020204" pitchFamily="34" charset="0"/>
              </a:defRPr>
            </a:lvl5pPr>
            <a:lvl6pPr marL="1076325" indent="-123825" eaLnBrk="0" fontAlgn="base" hangingPunct="0">
              <a:spcBef>
                <a:spcPts val="450"/>
              </a:spcBef>
              <a:spcAft>
                <a:spcPct val="0"/>
              </a:spcAft>
              <a:buFont typeface="Arial" panose="020B0604020202020204" pitchFamily="34" charset="0"/>
              <a:buChar char="•"/>
              <a:defRPr sz="1300">
                <a:solidFill>
                  <a:schemeClr val="tx2"/>
                </a:solidFill>
                <a:latin typeface="Arial" panose="020B0604020202020204" pitchFamily="34" charset="0"/>
              </a:defRPr>
            </a:lvl6pPr>
            <a:lvl7pPr marL="1533525" indent="-123825" eaLnBrk="0" fontAlgn="base" hangingPunct="0">
              <a:spcBef>
                <a:spcPts val="450"/>
              </a:spcBef>
              <a:spcAft>
                <a:spcPct val="0"/>
              </a:spcAft>
              <a:buFont typeface="Arial" panose="020B0604020202020204" pitchFamily="34" charset="0"/>
              <a:buChar char="•"/>
              <a:defRPr sz="1300">
                <a:solidFill>
                  <a:schemeClr val="tx2"/>
                </a:solidFill>
                <a:latin typeface="Arial" panose="020B0604020202020204" pitchFamily="34" charset="0"/>
              </a:defRPr>
            </a:lvl7pPr>
            <a:lvl8pPr marL="1990725" indent="-123825" eaLnBrk="0" fontAlgn="base" hangingPunct="0">
              <a:spcBef>
                <a:spcPts val="450"/>
              </a:spcBef>
              <a:spcAft>
                <a:spcPct val="0"/>
              </a:spcAft>
              <a:buFont typeface="Arial" panose="020B0604020202020204" pitchFamily="34" charset="0"/>
              <a:buChar char="•"/>
              <a:defRPr sz="1300">
                <a:solidFill>
                  <a:schemeClr val="tx2"/>
                </a:solidFill>
                <a:latin typeface="Arial" panose="020B0604020202020204" pitchFamily="34" charset="0"/>
              </a:defRPr>
            </a:lvl8pPr>
            <a:lvl9pPr marL="2447925" indent="-123825" eaLnBrk="0" fontAlgn="base" hangingPunct="0">
              <a:spcBef>
                <a:spcPts val="450"/>
              </a:spcBef>
              <a:spcAft>
                <a:spcPct val="0"/>
              </a:spcAft>
              <a:buFont typeface="Arial" panose="020B0604020202020204" pitchFamily="34" charset="0"/>
              <a:buChar char="•"/>
              <a:defRPr sz="1300">
                <a:solidFill>
                  <a:schemeClr val="tx2"/>
                </a:solidFill>
                <a:latin typeface="Arial" panose="020B0604020202020204" pitchFamily="34" charset="0"/>
              </a:defRPr>
            </a:lvl9pPr>
          </a:lstStyle>
          <a:p>
            <a:pPr>
              <a:spcBef>
                <a:spcPct val="0"/>
              </a:spcBef>
              <a:buFontTx/>
              <a:buNone/>
            </a:pPr>
            <a:fld id="{FEC1993A-6CF6-4833-8B3E-ECD6B7E2FA33}" type="slidenum">
              <a:rPr lang="en-GB" altLang="en-US" sz="800" smtClean="0">
                <a:solidFill>
                  <a:srgbClr val="333333"/>
                </a:solidFill>
              </a:rPr>
              <a:pPr>
                <a:spcBef>
                  <a:spcPct val="0"/>
                </a:spcBef>
                <a:buFontTx/>
                <a:buNone/>
              </a:pPr>
              <a:t>1</a:t>
            </a:fld>
            <a:endParaRPr lang="en-GB" altLang="en-US" sz="800">
              <a:solidFill>
                <a:srgbClr val="333333"/>
              </a:solidFill>
            </a:endParaRPr>
          </a:p>
        </p:txBody>
      </p:sp>
      <p:sp>
        <p:nvSpPr>
          <p:cNvPr id="5" name="Text Placeholder 4">
            <a:extLst>
              <a:ext uri="{FF2B5EF4-FFF2-40B4-BE49-F238E27FC236}">
                <a16:creationId xmlns:a16="http://schemas.microsoft.com/office/drawing/2014/main" id="{4B8D9558-0214-4425-A7EA-6CB1E22CB716}"/>
              </a:ext>
            </a:extLst>
          </p:cNvPr>
          <p:cNvSpPr>
            <a:spLocks noGrp="1"/>
          </p:cNvSpPr>
          <p:nvPr>
            <p:ph type="body" sz="quarter" idx="13"/>
          </p:nvPr>
        </p:nvSpPr>
        <p:spPr/>
        <p:txBody>
          <a:bodyPr/>
          <a:lstStyle/>
          <a:p>
            <a:r>
              <a:rPr lang="en-GB"/>
              <a:t>Business background</a:t>
            </a:r>
          </a:p>
        </p:txBody>
      </p:sp>
      <p:sp>
        <p:nvSpPr>
          <p:cNvPr id="6" name="Content Placeholder 5">
            <a:extLst>
              <a:ext uri="{FF2B5EF4-FFF2-40B4-BE49-F238E27FC236}">
                <a16:creationId xmlns:a16="http://schemas.microsoft.com/office/drawing/2014/main" id="{5EC07357-969F-4361-B392-95BCF7C0290A}"/>
              </a:ext>
            </a:extLst>
          </p:cNvPr>
          <p:cNvSpPr>
            <a:spLocks noGrp="1"/>
          </p:cNvSpPr>
          <p:nvPr>
            <p:ph idx="14"/>
          </p:nvPr>
        </p:nvSpPr>
        <p:spPr/>
        <p:txBody>
          <a:bodyPr>
            <a:normAutofit/>
          </a:bodyPr>
          <a:lstStyle/>
          <a:p>
            <a:r>
              <a:rPr lang="en-GB" altLang="en-US" sz="1600" b="1" dirty="0">
                <a:solidFill>
                  <a:schemeClr val="accent2"/>
                </a:solidFill>
              </a:rPr>
              <a:t>£1,159bn LGIM assets under management</a:t>
            </a:r>
            <a:endParaRPr lang="en-GB" sz="1600" dirty="0"/>
          </a:p>
        </p:txBody>
      </p:sp>
      <p:sp>
        <p:nvSpPr>
          <p:cNvPr id="2" name="Text Placeholder 1">
            <a:extLst>
              <a:ext uri="{FF2B5EF4-FFF2-40B4-BE49-F238E27FC236}">
                <a16:creationId xmlns:a16="http://schemas.microsoft.com/office/drawing/2014/main" id="{1AD45C73-59E9-18A4-015C-75CB1546C606}"/>
              </a:ext>
            </a:extLst>
          </p:cNvPr>
          <p:cNvSpPr>
            <a:spLocks noGrp="1"/>
          </p:cNvSpPr>
          <p:nvPr>
            <p:ph type="body" sz="quarter" idx="22"/>
          </p:nvPr>
        </p:nvSpPr>
        <p:spPr/>
        <p:txBody>
          <a:bodyPr/>
          <a:lstStyle/>
          <a:p>
            <a:r>
              <a:rPr lang="en-GB" dirty="0">
                <a:hlinkClick r:id="rId4">
                  <a:extLst>
                    <a:ext uri="{A12FA001-AC4F-418D-AE19-62706E023703}">
                      <ahyp:hlinkClr xmlns:ahyp="http://schemas.microsoft.com/office/drawing/2018/hyperlinkcolor" val="tx"/>
                    </a:ext>
                  </a:extLst>
                </a:hlinkClick>
              </a:rPr>
              <a:t>D007901</a:t>
            </a:r>
          </a:p>
        </p:txBody>
      </p:sp>
      <p:grpSp>
        <p:nvGrpSpPr>
          <p:cNvPr id="8" name="Group 7">
            <a:extLst>
              <a:ext uri="{FF2B5EF4-FFF2-40B4-BE49-F238E27FC236}">
                <a16:creationId xmlns:a16="http://schemas.microsoft.com/office/drawing/2014/main" id="{9071482B-4A6B-4342-8B5E-084B61C15C8D}"/>
              </a:ext>
            </a:extLst>
          </p:cNvPr>
          <p:cNvGrpSpPr/>
          <p:nvPr/>
        </p:nvGrpSpPr>
        <p:grpSpPr>
          <a:xfrm>
            <a:off x="5184417" y="1917235"/>
            <a:ext cx="4402272" cy="1367231"/>
            <a:chOff x="5338249" y="1851709"/>
            <a:chExt cx="4096656" cy="1367231"/>
          </a:xfrm>
        </p:grpSpPr>
        <p:sp>
          <p:nvSpPr>
            <p:cNvPr id="34825" name="Content Placeholder 711111">
              <a:extLst>
                <a:ext uri="{FF2B5EF4-FFF2-40B4-BE49-F238E27FC236}">
                  <a16:creationId xmlns:a16="http://schemas.microsoft.com/office/drawing/2014/main" id="{DD3A2FB0-7C1A-43FE-B9A2-9E06A7821417}"/>
                </a:ext>
              </a:extLst>
            </p:cNvPr>
            <p:cNvSpPr>
              <a:spLocks/>
            </p:cNvSpPr>
            <p:nvPr/>
          </p:nvSpPr>
          <p:spPr bwMode="auto">
            <a:xfrm>
              <a:off x="6740012" y="2581740"/>
              <a:ext cx="1293131" cy="637200"/>
            </a:xfrm>
            <a:prstGeom prst="rect">
              <a:avLst/>
            </a:prstGeom>
            <a:solidFill>
              <a:schemeClr val="bg1"/>
            </a:solidFill>
            <a:ln w="19050">
              <a:solidFill>
                <a:srgbClr val="028844"/>
              </a:solidFill>
              <a:round/>
              <a:headEnd/>
              <a:tailEnd/>
            </a:ln>
          </p:spPr>
          <p:txBody>
            <a:bodyPr lIns="108000" tIns="108000" rIns="108000" bIns="108000" anchor="ctr"/>
            <a:lstStyle>
              <a:lvl1pPr>
                <a:spcBef>
                  <a:spcPts val="450"/>
                </a:spcBef>
                <a:buFont typeface="Arial" panose="020B0604020202020204" pitchFamily="34" charset="0"/>
                <a:buChar char="•"/>
                <a:defRPr sz="1300">
                  <a:solidFill>
                    <a:schemeClr val="tx2"/>
                  </a:solidFill>
                  <a:latin typeface="Arial" panose="020B0604020202020204" pitchFamily="34" charset="0"/>
                </a:defRPr>
              </a:lvl1pPr>
              <a:lvl2pPr marL="742950" indent="-285750">
                <a:spcBef>
                  <a:spcPts val="450"/>
                </a:spcBef>
                <a:buFont typeface="Arial" panose="020B0604020202020204" pitchFamily="34" charset="0"/>
                <a:buChar char="•"/>
                <a:defRPr sz="1300">
                  <a:solidFill>
                    <a:schemeClr val="tx2"/>
                  </a:solidFill>
                  <a:latin typeface="Arial" panose="020B0604020202020204" pitchFamily="34" charset="0"/>
                </a:defRPr>
              </a:lvl2pPr>
              <a:lvl3pPr marL="1143000" indent="-228600">
                <a:spcBef>
                  <a:spcPts val="450"/>
                </a:spcBef>
                <a:buFont typeface="Arial" panose="020B0604020202020204" pitchFamily="34" charset="0"/>
                <a:buChar char="•"/>
                <a:defRPr sz="1300">
                  <a:solidFill>
                    <a:schemeClr val="tx2"/>
                  </a:solidFill>
                  <a:latin typeface="Arial" panose="020B0604020202020204" pitchFamily="34" charset="0"/>
                </a:defRPr>
              </a:lvl3pPr>
              <a:lvl4pPr marL="1600200" indent="-228600">
                <a:spcBef>
                  <a:spcPts val="450"/>
                </a:spcBef>
                <a:buFont typeface="Arial" panose="020B0604020202020204" pitchFamily="34" charset="0"/>
                <a:buChar char="•"/>
                <a:defRPr sz="1300">
                  <a:solidFill>
                    <a:schemeClr val="tx2"/>
                  </a:solidFill>
                  <a:latin typeface="Arial" panose="020B0604020202020204" pitchFamily="34" charset="0"/>
                </a:defRPr>
              </a:lvl4pPr>
              <a:lvl5pPr marL="2057400" indent="-228600">
                <a:spcBef>
                  <a:spcPts val="450"/>
                </a:spcBef>
                <a:buFont typeface="Arial" panose="020B0604020202020204" pitchFamily="34" charset="0"/>
                <a:buChar char="•"/>
                <a:defRPr sz="1300">
                  <a:solidFill>
                    <a:schemeClr val="tx2"/>
                  </a:solidFill>
                  <a:latin typeface="Arial" panose="020B0604020202020204" pitchFamily="34" charset="0"/>
                </a:defRPr>
              </a:lvl5pPr>
              <a:lvl6pPr marL="2514600" indent="-228600" eaLnBrk="0" fontAlgn="base" hangingPunct="0">
                <a:spcBef>
                  <a:spcPts val="450"/>
                </a:spcBef>
                <a:spcAft>
                  <a:spcPct val="0"/>
                </a:spcAft>
                <a:buFont typeface="Arial" panose="020B0604020202020204" pitchFamily="34" charset="0"/>
                <a:buChar char="•"/>
                <a:defRPr sz="1300">
                  <a:solidFill>
                    <a:schemeClr val="tx2"/>
                  </a:solidFill>
                  <a:latin typeface="Arial" panose="020B0604020202020204" pitchFamily="34" charset="0"/>
                </a:defRPr>
              </a:lvl6pPr>
              <a:lvl7pPr marL="2971800" indent="-228600" eaLnBrk="0" fontAlgn="base" hangingPunct="0">
                <a:spcBef>
                  <a:spcPts val="450"/>
                </a:spcBef>
                <a:spcAft>
                  <a:spcPct val="0"/>
                </a:spcAft>
                <a:buFont typeface="Arial" panose="020B0604020202020204" pitchFamily="34" charset="0"/>
                <a:buChar char="•"/>
                <a:defRPr sz="1300">
                  <a:solidFill>
                    <a:schemeClr val="tx2"/>
                  </a:solidFill>
                  <a:latin typeface="Arial" panose="020B0604020202020204" pitchFamily="34" charset="0"/>
                </a:defRPr>
              </a:lvl7pPr>
              <a:lvl8pPr marL="3429000" indent="-228600" eaLnBrk="0" fontAlgn="base" hangingPunct="0">
                <a:spcBef>
                  <a:spcPts val="450"/>
                </a:spcBef>
                <a:spcAft>
                  <a:spcPct val="0"/>
                </a:spcAft>
                <a:buFont typeface="Arial" panose="020B0604020202020204" pitchFamily="34" charset="0"/>
                <a:buChar char="•"/>
                <a:defRPr sz="1300">
                  <a:solidFill>
                    <a:schemeClr val="tx2"/>
                  </a:solidFill>
                  <a:latin typeface="Arial" panose="020B0604020202020204" pitchFamily="34" charset="0"/>
                </a:defRPr>
              </a:lvl8pPr>
              <a:lvl9pPr marL="3886200" indent="-228600" eaLnBrk="0" fontAlgn="base" hangingPunct="0">
                <a:spcBef>
                  <a:spcPts val="450"/>
                </a:spcBef>
                <a:spcAft>
                  <a:spcPct val="0"/>
                </a:spcAft>
                <a:buFont typeface="Arial" panose="020B0604020202020204" pitchFamily="34" charset="0"/>
                <a:buChar char="•"/>
                <a:defRPr sz="1300">
                  <a:solidFill>
                    <a:schemeClr val="tx2"/>
                  </a:solidFill>
                  <a:latin typeface="Arial" panose="020B0604020202020204" pitchFamily="34" charset="0"/>
                </a:defRPr>
              </a:lvl9pPr>
            </a:lstStyle>
            <a:p>
              <a:pPr algn="ctr" eaLnBrk="1" hangingPunct="1">
                <a:spcBef>
                  <a:spcPct val="0"/>
                </a:spcBef>
                <a:buFontTx/>
                <a:buNone/>
              </a:pPr>
              <a:r>
                <a:rPr lang="en-GB" altLang="en-US" sz="1200" b="1" dirty="0"/>
                <a:t>Multi-Asset</a:t>
              </a:r>
            </a:p>
            <a:p>
              <a:pPr algn="ctr" eaLnBrk="1" hangingPunct="1">
                <a:spcBef>
                  <a:spcPct val="0"/>
                </a:spcBef>
                <a:buFontTx/>
                <a:buNone/>
              </a:pPr>
              <a:r>
                <a:rPr lang="en-GB" altLang="en-US" sz="1200" dirty="0"/>
                <a:t>£84bn</a:t>
              </a:r>
            </a:p>
          </p:txBody>
        </p:sp>
        <p:sp>
          <p:nvSpPr>
            <p:cNvPr id="42" name="Content Placeholder 71">
              <a:extLst>
                <a:ext uri="{FF2B5EF4-FFF2-40B4-BE49-F238E27FC236}">
                  <a16:creationId xmlns:a16="http://schemas.microsoft.com/office/drawing/2014/main" id="{28439EC9-64EC-4C42-807B-889531A07C0D}"/>
                </a:ext>
              </a:extLst>
            </p:cNvPr>
            <p:cNvSpPr>
              <a:spLocks/>
            </p:cNvSpPr>
            <p:nvPr/>
          </p:nvSpPr>
          <p:spPr bwMode="auto">
            <a:xfrm>
              <a:off x="5338249" y="2581740"/>
              <a:ext cx="1293131" cy="637200"/>
            </a:xfrm>
            <a:prstGeom prst="rect">
              <a:avLst/>
            </a:prstGeom>
            <a:solidFill>
              <a:schemeClr val="bg1"/>
            </a:solidFill>
            <a:ln w="19050">
              <a:solidFill>
                <a:schemeClr val="accent3"/>
              </a:solidFill>
              <a:round/>
              <a:headEnd/>
              <a:tailEnd/>
            </a:ln>
          </p:spPr>
          <p:txBody>
            <a:bodyPr lIns="108000" tIns="108000" rIns="108000" bIns="108000"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0"/>
                </a:spcBef>
                <a:buFontTx/>
                <a:buNone/>
              </a:pPr>
              <a:r>
                <a:rPr lang="en-GB" altLang="en-US" sz="1200" b="1" dirty="0"/>
                <a:t>Real Assets</a:t>
              </a:r>
            </a:p>
            <a:p>
              <a:pPr algn="ctr" eaLnBrk="1" hangingPunct="1">
                <a:spcBef>
                  <a:spcPct val="0"/>
                </a:spcBef>
                <a:buFontTx/>
                <a:buNone/>
              </a:pPr>
              <a:r>
                <a:rPr lang="en-GB" altLang="en-US" sz="1200" dirty="0"/>
                <a:t>£36bn</a:t>
              </a:r>
              <a:endParaRPr lang="en-GB" altLang="en-US" sz="700" dirty="0"/>
            </a:p>
          </p:txBody>
        </p:sp>
        <p:sp>
          <p:nvSpPr>
            <p:cNvPr id="34827" name="Content Placeholder 71111">
              <a:extLst>
                <a:ext uri="{FF2B5EF4-FFF2-40B4-BE49-F238E27FC236}">
                  <a16:creationId xmlns:a16="http://schemas.microsoft.com/office/drawing/2014/main" id="{E470CC11-DF4C-4FAE-A400-845CC96C3395}"/>
                </a:ext>
              </a:extLst>
            </p:cNvPr>
            <p:cNvSpPr>
              <a:spLocks/>
            </p:cNvSpPr>
            <p:nvPr/>
          </p:nvSpPr>
          <p:spPr bwMode="auto">
            <a:xfrm>
              <a:off x="6054529" y="1851709"/>
              <a:ext cx="1293131" cy="637200"/>
            </a:xfrm>
            <a:prstGeom prst="rect">
              <a:avLst/>
            </a:prstGeom>
            <a:solidFill>
              <a:schemeClr val="bg1"/>
            </a:solidFill>
            <a:ln w="19050">
              <a:solidFill>
                <a:schemeClr val="accent2"/>
              </a:solidFill>
              <a:round/>
              <a:headEnd/>
              <a:tailEnd/>
            </a:ln>
          </p:spPr>
          <p:txBody>
            <a:bodyPr lIns="108000" tIns="108000" rIns="108000" bIns="108000" anchor="ctr"/>
            <a:lstStyle>
              <a:lvl1pPr>
                <a:spcBef>
                  <a:spcPts val="450"/>
                </a:spcBef>
                <a:buFont typeface="Arial" panose="020B0604020202020204" pitchFamily="34" charset="0"/>
                <a:buChar char="•"/>
                <a:defRPr sz="1300">
                  <a:solidFill>
                    <a:schemeClr val="tx2"/>
                  </a:solidFill>
                  <a:latin typeface="Arial" panose="020B0604020202020204" pitchFamily="34" charset="0"/>
                </a:defRPr>
              </a:lvl1pPr>
              <a:lvl2pPr marL="742950" indent="-285750">
                <a:spcBef>
                  <a:spcPts val="450"/>
                </a:spcBef>
                <a:buFont typeface="Arial" panose="020B0604020202020204" pitchFamily="34" charset="0"/>
                <a:buChar char="•"/>
                <a:defRPr sz="1300">
                  <a:solidFill>
                    <a:schemeClr val="tx2"/>
                  </a:solidFill>
                  <a:latin typeface="Arial" panose="020B0604020202020204" pitchFamily="34" charset="0"/>
                </a:defRPr>
              </a:lvl2pPr>
              <a:lvl3pPr marL="1143000" indent="-228600">
                <a:spcBef>
                  <a:spcPts val="450"/>
                </a:spcBef>
                <a:buFont typeface="Arial" panose="020B0604020202020204" pitchFamily="34" charset="0"/>
                <a:buChar char="•"/>
                <a:defRPr sz="1300">
                  <a:solidFill>
                    <a:schemeClr val="tx2"/>
                  </a:solidFill>
                  <a:latin typeface="Arial" panose="020B0604020202020204" pitchFamily="34" charset="0"/>
                </a:defRPr>
              </a:lvl3pPr>
              <a:lvl4pPr marL="1600200" indent="-228600">
                <a:spcBef>
                  <a:spcPts val="450"/>
                </a:spcBef>
                <a:buFont typeface="Arial" panose="020B0604020202020204" pitchFamily="34" charset="0"/>
                <a:buChar char="•"/>
                <a:defRPr sz="1300">
                  <a:solidFill>
                    <a:schemeClr val="tx2"/>
                  </a:solidFill>
                  <a:latin typeface="Arial" panose="020B0604020202020204" pitchFamily="34" charset="0"/>
                </a:defRPr>
              </a:lvl4pPr>
              <a:lvl5pPr marL="2057400" indent="-228600">
                <a:spcBef>
                  <a:spcPts val="450"/>
                </a:spcBef>
                <a:buFont typeface="Arial" panose="020B0604020202020204" pitchFamily="34" charset="0"/>
                <a:buChar char="•"/>
                <a:defRPr sz="1300">
                  <a:solidFill>
                    <a:schemeClr val="tx2"/>
                  </a:solidFill>
                  <a:latin typeface="Arial" panose="020B0604020202020204" pitchFamily="34" charset="0"/>
                </a:defRPr>
              </a:lvl5pPr>
              <a:lvl6pPr marL="2514600" indent="-228600" eaLnBrk="0" fontAlgn="base" hangingPunct="0">
                <a:spcBef>
                  <a:spcPts val="450"/>
                </a:spcBef>
                <a:spcAft>
                  <a:spcPct val="0"/>
                </a:spcAft>
                <a:buFont typeface="Arial" panose="020B0604020202020204" pitchFamily="34" charset="0"/>
                <a:buChar char="•"/>
                <a:defRPr sz="1300">
                  <a:solidFill>
                    <a:schemeClr val="tx2"/>
                  </a:solidFill>
                  <a:latin typeface="Arial" panose="020B0604020202020204" pitchFamily="34" charset="0"/>
                </a:defRPr>
              </a:lvl6pPr>
              <a:lvl7pPr marL="2971800" indent="-228600" eaLnBrk="0" fontAlgn="base" hangingPunct="0">
                <a:spcBef>
                  <a:spcPts val="450"/>
                </a:spcBef>
                <a:spcAft>
                  <a:spcPct val="0"/>
                </a:spcAft>
                <a:buFont typeface="Arial" panose="020B0604020202020204" pitchFamily="34" charset="0"/>
                <a:buChar char="•"/>
                <a:defRPr sz="1300">
                  <a:solidFill>
                    <a:schemeClr val="tx2"/>
                  </a:solidFill>
                  <a:latin typeface="Arial" panose="020B0604020202020204" pitchFamily="34" charset="0"/>
                </a:defRPr>
              </a:lvl7pPr>
              <a:lvl8pPr marL="3429000" indent="-228600" eaLnBrk="0" fontAlgn="base" hangingPunct="0">
                <a:spcBef>
                  <a:spcPts val="450"/>
                </a:spcBef>
                <a:spcAft>
                  <a:spcPct val="0"/>
                </a:spcAft>
                <a:buFont typeface="Arial" panose="020B0604020202020204" pitchFamily="34" charset="0"/>
                <a:buChar char="•"/>
                <a:defRPr sz="1300">
                  <a:solidFill>
                    <a:schemeClr val="tx2"/>
                  </a:solidFill>
                  <a:latin typeface="Arial" panose="020B0604020202020204" pitchFamily="34" charset="0"/>
                </a:defRPr>
              </a:lvl8pPr>
              <a:lvl9pPr marL="3886200" indent="-228600" eaLnBrk="0" fontAlgn="base" hangingPunct="0">
                <a:spcBef>
                  <a:spcPts val="450"/>
                </a:spcBef>
                <a:spcAft>
                  <a:spcPct val="0"/>
                </a:spcAft>
                <a:buFont typeface="Arial" panose="020B0604020202020204" pitchFamily="34" charset="0"/>
                <a:buChar char="•"/>
                <a:defRPr sz="1300">
                  <a:solidFill>
                    <a:schemeClr val="tx2"/>
                  </a:solidFill>
                  <a:latin typeface="Arial" panose="020B0604020202020204" pitchFamily="34" charset="0"/>
                </a:defRPr>
              </a:lvl9pPr>
            </a:lstStyle>
            <a:p>
              <a:pPr algn="ctr" eaLnBrk="1" hangingPunct="1">
                <a:spcBef>
                  <a:spcPct val="0"/>
                </a:spcBef>
                <a:buFontTx/>
                <a:buNone/>
              </a:pPr>
              <a:r>
                <a:rPr lang="en-GB" altLang="en-US" sz="1200" b="1" dirty="0"/>
                <a:t>Index</a:t>
              </a:r>
            </a:p>
            <a:p>
              <a:pPr algn="ctr" eaLnBrk="1" hangingPunct="1">
                <a:spcBef>
                  <a:spcPct val="0"/>
                </a:spcBef>
                <a:buFontTx/>
                <a:buNone/>
              </a:pPr>
              <a:r>
                <a:rPr lang="en-GB" altLang="en-US" sz="1200" dirty="0"/>
                <a:t>£482bn</a:t>
              </a:r>
              <a:endParaRPr lang="en-GB" altLang="en-US" sz="700" dirty="0"/>
            </a:p>
          </p:txBody>
        </p:sp>
        <p:sp>
          <p:nvSpPr>
            <p:cNvPr id="34828" name="Content Placeholder 7111">
              <a:extLst>
                <a:ext uri="{FF2B5EF4-FFF2-40B4-BE49-F238E27FC236}">
                  <a16:creationId xmlns:a16="http://schemas.microsoft.com/office/drawing/2014/main" id="{8F424048-C21E-46C7-91CC-488320DF7B40}"/>
                </a:ext>
              </a:extLst>
            </p:cNvPr>
            <p:cNvSpPr>
              <a:spLocks/>
            </p:cNvSpPr>
            <p:nvPr/>
          </p:nvSpPr>
          <p:spPr bwMode="auto">
            <a:xfrm>
              <a:off x="8141774" y="2581740"/>
              <a:ext cx="1293131" cy="637200"/>
            </a:xfrm>
            <a:prstGeom prst="rect">
              <a:avLst/>
            </a:prstGeom>
            <a:solidFill>
              <a:schemeClr val="bg1"/>
            </a:solidFill>
            <a:ln w="19050">
              <a:solidFill>
                <a:srgbClr val="BBD143"/>
              </a:solidFill>
              <a:round/>
              <a:headEnd/>
              <a:tailEnd/>
            </a:ln>
          </p:spPr>
          <p:txBody>
            <a:bodyPr lIns="108000" tIns="108000" rIns="108000" bIns="108000" anchor="ctr"/>
            <a:lstStyle>
              <a:lvl1pPr>
                <a:spcBef>
                  <a:spcPts val="450"/>
                </a:spcBef>
                <a:buFont typeface="Arial" panose="020B0604020202020204" pitchFamily="34" charset="0"/>
                <a:buChar char="•"/>
                <a:defRPr sz="1300">
                  <a:solidFill>
                    <a:schemeClr val="tx2"/>
                  </a:solidFill>
                  <a:latin typeface="Arial" panose="020B0604020202020204" pitchFamily="34" charset="0"/>
                </a:defRPr>
              </a:lvl1pPr>
              <a:lvl2pPr marL="742950" indent="-285750">
                <a:spcBef>
                  <a:spcPts val="450"/>
                </a:spcBef>
                <a:buFont typeface="Arial" panose="020B0604020202020204" pitchFamily="34" charset="0"/>
                <a:buChar char="•"/>
                <a:defRPr sz="1300">
                  <a:solidFill>
                    <a:schemeClr val="tx2"/>
                  </a:solidFill>
                  <a:latin typeface="Arial" panose="020B0604020202020204" pitchFamily="34" charset="0"/>
                </a:defRPr>
              </a:lvl2pPr>
              <a:lvl3pPr marL="1143000" indent="-228600">
                <a:spcBef>
                  <a:spcPts val="450"/>
                </a:spcBef>
                <a:buFont typeface="Arial" panose="020B0604020202020204" pitchFamily="34" charset="0"/>
                <a:buChar char="•"/>
                <a:defRPr sz="1300">
                  <a:solidFill>
                    <a:schemeClr val="tx2"/>
                  </a:solidFill>
                  <a:latin typeface="Arial" panose="020B0604020202020204" pitchFamily="34" charset="0"/>
                </a:defRPr>
              </a:lvl3pPr>
              <a:lvl4pPr marL="1600200" indent="-228600">
                <a:spcBef>
                  <a:spcPts val="450"/>
                </a:spcBef>
                <a:buFont typeface="Arial" panose="020B0604020202020204" pitchFamily="34" charset="0"/>
                <a:buChar char="•"/>
                <a:defRPr sz="1300">
                  <a:solidFill>
                    <a:schemeClr val="tx2"/>
                  </a:solidFill>
                  <a:latin typeface="Arial" panose="020B0604020202020204" pitchFamily="34" charset="0"/>
                </a:defRPr>
              </a:lvl4pPr>
              <a:lvl5pPr marL="2057400" indent="-228600">
                <a:spcBef>
                  <a:spcPts val="450"/>
                </a:spcBef>
                <a:buFont typeface="Arial" panose="020B0604020202020204" pitchFamily="34" charset="0"/>
                <a:buChar char="•"/>
                <a:defRPr sz="1300">
                  <a:solidFill>
                    <a:schemeClr val="tx2"/>
                  </a:solidFill>
                  <a:latin typeface="Arial" panose="020B0604020202020204" pitchFamily="34" charset="0"/>
                </a:defRPr>
              </a:lvl5pPr>
              <a:lvl6pPr marL="2514600" indent="-228600" eaLnBrk="0" fontAlgn="base" hangingPunct="0">
                <a:spcBef>
                  <a:spcPts val="450"/>
                </a:spcBef>
                <a:spcAft>
                  <a:spcPct val="0"/>
                </a:spcAft>
                <a:buFont typeface="Arial" panose="020B0604020202020204" pitchFamily="34" charset="0"/>
                <a:buChar char="•"/>
                <a:defRPr sz="1300">
                  <a:solidFill>
                    <a:schemeClr val="tx2"/>
                  </a:solidFill>
                  <a:latin typeface="Arial" panose="020B0604020202020204" pitchFamily="34" charset="0"/>
                </a:defRPr>
              </a:lvl6pPr>
              <a:lvl7pPr marL="2971800" indent="-228600" eaLnBrk="0" fontAlgn="base" hangingPunct="0">
                <a:spcBef>
                  <a:spcPts val="450"/>
                </a:spcBef>
                <a:spcAft>
                  <a:spcPct val="0"/>
                </a:spcAft>
                <a:buFont typeface="Arial" panose="020B0604020202020204" pitchFamily="34" charset="0"/>
                <a:buChar char="•"/>
                <a:defRPr sz="1300">
                  <a:solidFill>
                    <a:schemeClr val="tx2"/>
                  </a:solidFill>
                  <a:latin typeface="Arial" panose="020B0604020202020204" pitchFamily="34" charset="0"/>
                </a:defRPr>
              </a:lvl7pPr>
              <a:lvl8pPr marL="3429000" indent="-228600" eaLnBrk="0" fontAlgn="base" hangingPunct="0">
                <a:spcBef>
                  <a:spcPts val="450"/>
                </a:spcBef>
                <a:spcAft>
                  <a:spcPct val="0"/>
                </a:spcAft>
                <a:buFont typeface="Arial" panose="020B0604020202020204" pitchFamily="34" charset="0"/>
                <a:buChar char="•"/>
                <a:defRPr sz="1300">
                  <a:solidFill>
                    <a:schemeClr val="tx2"/>
                  </a:solidFill>
                  <a:latin typeface="Arial" panose="020B0604020202020204" pitchFamily="34" charset="0"/>
                </a:defRPr>
              </a:lvl8pPr>
              <a:lvl9pPr marL="3886200" indent="-228600" eaLnBrk="0" fontAlgn="base" hangingPunct="0">
                <a:spcBef>
                  <a:spcPts val="450"/>
                </a:spcBef>
                <a:spcAft>
                  <a:spcPct val="0"/>
                </a:spcAft>
                <a:buFont typeface="Arial" panose="020B0604020202020204" pitchFamily="34" charset="0"/>
                <a:buChar char="•"/>
                <a:defRPr sz="1300">
                  <a:solidFill>
                    <a:schemeClr val="tx2"/>
                  </a:solidFill>
                  <a:latin typeface="Arial" panose="020B0604020202020204" pitchFamily="34" charset="0"/>
                </a:defRPr>
              </a:lvl9pPr>
            </a:lstStyle>
            <a:p>
              <a:pPr algn="ctr" eaLnBrk="1" hangingPunct="1">
                <a:spcBef>
                  <a:spcPct val="0"/>
                </a:spcBef>
                <a:buFontTx/>
                <a:buNone/>
              </a:pPr>
              <a:r>
                <a:rPr lang="en-GB" altLang="en-US" sz="1200" b="1" dirty="0"/>
                <a:t>Active Strategies</a:t>
              </a:r>
            </a:p>
            <a:p>
              <a:pPr algn="ctr" eaLnBrk="1" hangingPunct="1">
                <a:spcBef>
                  <a:spcPct val="0"/>
                </a:spcBef>
                <a:buFontTx/>
                <a:buNone/>
              </a:pPr>
              <a:r>
                <a:rPr lang="en-GB" altLang="en-US" sz="1200" dirty="0"/>
                <a:t>£169bn</a:t>
              </a:r>
            </a:p>
          </p:txBody>
        </p:sp>
        <p:sp>
          <p:nvSpPr>
            <p:cNvPr id="34829" name="Content Placeholder 711">
              <a:extLst>
                <a:ext uri="{FF2B5EF4-FFF2-40B4-BE49-F238E27FC236}">
                  <a16:creationId xmlns:a16="http://schemas.microsoft.com/office/drawing/2014/main" id="{71D64F13-345A-4743-B459-E750AF4CA506}"/>
                </a:ext>
              </a:extLst>
            </p:cNvPr>
            <p:cNvSpPr>
              <a:spLocks/>
            </p:cNvSpPr>
            <p:nvPr/>
          </p:nvSpPr>
          <p:spPr bwMode="auto">
            <a:xfrm>
              <a:off x="7435382" y="1851709"/>
              <a:ext cx="1293812" cy="637200"/>
            </a:xfrm>
            <a:prstGeom prst="rect">
              <a:avLst/>
            </a:prstGeom>
            <a:solidFill>
              <a:schemeClr val="accent1"/>
            </a:solidFill>
            <a:ln w="19050">
              <a:solidFill>
                <a:schemeClr val="accent1"/>
              </a:solidFill>
              <a:round/>
              <a:headEnd/>
              <a:tailEnd/>
            </a:ln>
          </p:spPr>
          <p:txBody>
            <a:bodyPr lIns="108000" tIns="108000" rIns="108000" bIns="108000" anchor="ctr"/>
            <a:lstStyle>
              <a:lvl1pPr>
                <a:spcBef>
                  <a:spcPts val="450"/>
                </a:spcBef>
                <a:buFont typeface="Arial" panose="020B0604020202020204" pitchFamily="34" charset="0"/>
                <a:buChar char="•"/>
                <a:defRPr sz="1300">
                  <a:solidFill>
                    <a:schemeClr val="tx2"/>
                  </a:solidFill>
                  <a:latin typeface="Arial" panose="020B0604020202020204" pitchFamily="34" charset="0"/>
                </a:defRPr>
              </a:lvl1pPr>
              <a:lvl2pPr marL="742950" indent="-285750">
                <a:spcBef>
                  <a:spcPts val="450"/>
                </a:spcBef>
                <a:buFont typeface="Arial" panose="020B0604020202020204" pitchFamily="34" charset="0"/>
                <a:buChar char="•"/>
                <a:defRPr sz="1300">
                  <a:solidFill>
                    <a:schemeClr val="tx2"/>
                  </a:solidFill>
                  <a:latin typeface="Arial" panose="020B0604020202020204" pitchFamily="34" charset="0"/>
                </a:defRPr>
              </a:lvl2pPr>
              <a:lvl3pPr marL="1143000" indent="-228600">
                <a:spcBef>
                  <a:spcPts val="450"/>
                </a:spcBef>
                <a:buFont typeface="Arial" panose="020B0604020202020204" pitchFamily="34" charset="0"/>
                <a:buChar char="•"/>
                <a:defRPr sz="1300">
                  <a:solidFill>
                    <a:schemeClr val="tx2"/>
                  </a:solidFill>
                  <a:latin typeface="Arial" panose="020B0604020202020204" pitchFamily="34" charset="0"/>
                </a:defRPr>
              </a:lvl3pPr>
              <a:lvl4pPr marL="1600200" indent="-228600">
                <a:spcBef>
                  <a:spcPts val="450"/>
                </a:spcBef>
                <a:buFont typeface="Arial" panose="020B0604020202020204" pitchFamily="34" charset="0"/>
                <a:buChar char="•"/>
                <a:defRPr sz="1300">
                  <a:solidFill>
                    <a:schemeClr val="tx2"/>
                  </a:solidFill>
                  <a:latin typeface="Arial" panose="020B0604020202020204" pitchFamily="34" charset="0"/>
                </a:defRPr>
              </a:lvl4pPr>
              <a:lvl5pPr marL="2057400" indent="-228600">
                <a:spcBef>
                  <a:spcPts val="450"/>
                </a:spcBef>
                <a:buFont typeface="Arial" panose="020B0604020202020204" pitchFamily="34" charset="0"/>
                <a:buChar char="•"/>
                <a:defRPr sz="1300">
                  <a:solidFill>
                    <a:schemeClr val="tx2"/>
                  </a:solidFill>
                  <a:latin typeface="Arial" panose="020B0604020202020204" pitchFamily="34" charset="0"/>
                </a:defRPr>
              </a:lvl5pPr>
              <a:lvl6pPr marL="2514600" indent="-228600" eaLnBrk="0" fontAlgn="base" hangingPunct="0">
                <a:spcBef>
                  <a:spcPts val="450"/>
                </a:spcBef>
                <a:spcAft>
                  <a:spcPct val="0"/>
                </a:spcAft>
                <a:buFont typeface="Arial" panose="020B0604020202020204" pitchFamily="34" charset="0"/>
                <a:buChar char="•"/>
                <a:defRPr sz="1300">
                  <a:solidFill>
                    <a:schemeClr val="tx2"/>
                  </a:solidFill>
                  <a:latin typeface="Arial" panose="020B0604020202020204" pitchFamily="34" charset="0"/>
                </a:defRPr>
              </a:lvl6pPr>
              <a:lvl7pPr marL="2971800" indent="-228600" eaLnBrk="0" fontAlgn="base" hangingPunct="0">
                <a:spcBef>
                  <a:spcPts val="450"/>
                </a:spcBef>
                <a:spcAft>
                  <a:spcPct val="0"/>
                </a:spcAft>
                <a:buFont typeface="Arial" panose="020B0604020202020204" pitchFamily="34" charset="0"/>
                <a:buChar char="•"/>
                <a:defRPr sz="1300">
                  <a:solidFill>
                    <a:schemeClr val="tx2"/>
                  </a:solidFill>
                  <a:latin typeface="Arial" panose="020B0604020202020204" pitchFamily="34" charset="0"/>
                </a:defRPr>
              </a:lvl7pPr>
              <a:lvl8pPr marL="3429000" indent="-228600" eaLnBrk="0" fontAlgn="base" hangingPunct="0">
                <a:spcBef>
                  <a:spcPts val="450"/>
                </a:spcBef>
                <a:spcAft>
                  <a:spcPct val="0"/>
                </a:spcAft>
                <a:buFont typeface="Arial" panose="020B0604020202020204" pitchFamily="34" charset="0"/>
                <a:buChar char="•"/>
                <a:defRPr sz="1300">
                  <a:solidFill>
                    <a:schemeClr val="tx2"/>
                  </a:solidFill>
                  <a:latin typeface="Arial" panose="020B0604020202020204" pitchFamily="34" charset="0"/>
                </a:defRPr>
              </a:lvl8pPr>
              <a:lvl9pPr marL="3886200" indent="-228600" eaLnBrk="0" fontAlgn="base" hangingPunct="0">
                <a:spcBef>
                  <a:spcPts val="450"/>
                </a:spcBef>
                <a:spcAft>
                  <a:spcPct val="0"/>
                </a:spcAft>
                <a:buFont typeface="Arial" panose="020B0604020202020204" pitchFamily="34" charset="0"/>
                <a:buChar char="•"/>
                <a:defRPr sz="1300">
                  <a:solidFill>
                    <a:schemeClr val="tx2"/>
                  </a:solidFill>
                  <a:latin typeface="Arial" panose="020B0604020202020204" pitchFamily="34" charset="0"/>
                </a:defRPr>
              </a:lvl9pPr>
            </a:lstStyle>
            <a:p>
              <a:pPr algn="ctr" eaLnBrk="1" hangingPunct="1">
                <a:spcBef>
                  <a:spcPct val="0"/>
                </a:spcBef>
                <a:buFontTx/>
                <a:buNone/>
              </a:pPr>
              <a:r>
                <a:rPr lang="en-GB" altLang="en-US" sz="1200" b="1" dirty="0">
                  <a:solidFill>
                    <a:schemeClr val="bg1"/>
                  </a:solidFill>
                </a:rPr>
                <a:t>Solutions</a:t>
              </a:r>
            </a:p>
            <a:p>
              <a:pPr algn="ctr" eaLnBrk="1" hangingPunct="1">
                <a:spcBef>
                  <a:spcPct val="0"/>
                </a:spcBef>
                <a:buFontTx/>
                <a:buNone/>
              </a:pPr>
              <a:r>
                <a:rPr lang="en-GB" altLang="en-US" sz="1200" dirty="0">
                  <a:solidFill>
                    <a:schemeClr val="bg1"/>
                  </a:solidFill>
                </a:rPr>
                <a:t>£389bn</a:t>
              </a:r>
              <a:endParaRPr lang="en-GB" altLang="en-US" sz="1200" dirty="0">
                <a:solidFill>
                  <a:srgbClr val="000000"/>
                </a:solidFill>
              </a:endParaRPr>
            </a:p>
          </p:txBody>
        </p:sp>
      </p:grpSp>
      <p:sp>
        <p:nvSpPr>
          <p:cNvPr id="33" name="Rectangular Callout 49">
            <a:extLst>
              <a:ext uri="{FF2B5EF4-FFF2-40B4-BE49-F238E27FC236}">
                <a16:creationId xmlns:a16="http://schemas.microsoft.com/office/drawing/2014/main" id="{F8594E94-E6BE-45EC-82C5-3A0A7A9E4018}"/>
              </a:ext>
            </a:extLst>
          </p:cNvPr>
          <p:cNvSpPr/>
          <p:nvPr/>
        </p:nvSpPr>
        <p:spPr>
          <a:xfrm>
            <a:off x="5028627" y="3469733"/>
            <a:ext cx="4403003" cy="2442504"/>
          </a:xfrm>
          <a:prstGeom prst="wedgeRectCallout">
            <a:avLst>
              <a:gd name="adj1" fmla="val 42677"/>
              <a:gd name="adj2" fmla="val -194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7" name="Rectangle 6">
            <a:extLst>
              <a:ext uri="{FF2B5EF4-FFF2-40B4-BE49-F238E27FC236}">
                <a16:creationId xmlns:a16="http://schemas.microsoft.com/office/drawing/2014/main" id="{970C9EE9-B420-4101-BED0-B78CDB228172}"/>
              </a:ext>
            </a:extLst>
          </p:cNvPr>
          <p:cNvSpPr>
            <a:spLocks noChangeArrowheads="1"/>
          </p:cNvSpPr>
          <p:nvPr/>
        </p:nvSpPr>
        <p:spPr bwMode="auto">
          <a:xfrm>
            <a:off x="5028627" y="3490164"/>
            <a:ext cx="440300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450"/>
              </a:spcBef>
              <a:buFont typeface="Arial" panose="020B0604020202020204" pitchFamily="34" charset="0"/>
              <a:buChar char="•"/>
              <a:defRPr sz="1300">
                <a:solidFill>
                  <a:schemeClr val="tx2"/>
                </a:solidFill>
                <a:latin typeface="Arial" panose="020B0604020202020204" pitchFamily="34" charset="0"/>
              </a:defRPr>
            </a:lvl1pPr>
            <a:lvl2pPr marL="742950" indent="-285750">
              <a:spcBef>
                <a:spcPts val="450"/>
              </a:spcBef>
              <a:buFont typeface="Arial" panose="020B0604020202020204" pitchFamily="34" charset="0"/>
              <a:buChar char="•"/>
              <a:defRPr sz="1300">
                <a:solidFill>
                  <a:schemeClr val="tx2"/>
                </a:solidFill>
                <a:latin typeface="Arial" panose="020B0604020202020204" pitchFamily="34" charset="0"/>
              </a:defRPr>
            </a:lvl2pPr>
            <a:lvl3pPr marL="1143000" indent="-228600">
              <a:spcBef>
                <a:spcPts val="450"/>
              </a:spcBef>
              <a:buFont typeface="Arial" panose="020B0604020202020204" pitchFamily="34" charset="0"/>
              <a:buChar char="•"/>
              <a:defRPr sz="1300">
                <a:solidFill>
                  <a:schemeClr val="tx2"/>
                </a:solidFill>
                <a:latin typeface="Arial" panose="020B0604020202020204" pitchFamily="34" charset="0"/>
              </a:defRPr>
            </a:lvl3pPr>
            <a:lvl4pPr marL="1600200" indent="-228600">
              <a:spcBef>
                <a:spcPts val="450"/>
              </a:spcBef>
              <a:buFont typeface="Arial" panose="020B0604020202020204" pitchFamily="34" charset="0"/>
              <a:buChar char="•"/>
              <a:defRPr sz="1300">
                <a:solidFill>
                  <a:schemeClr val="tx2"/>
                </a:solidFill>
                <a:latin typeface="Arial" panose="020B0604020202020204" pitchFamily="34" charset="0"/>
              </a:defRPr>
            </a:lvl4pPr>
            <a:lvl5pPr marL="2057400" indent="-228600">
              <a:spcBef>
                <a:spcPts val="450"/>
              </a:spcBef>
              <a:buFont typeface="Arial" panose="020B0604020202020204" pitchFamily="34" charset="0"/>
              <a:buChar char="•"/>
              <a:defRPr sz="1300">
                <a:solidFill>
                  <a:schemeClr val="tx2"/>
                </a:solidFill>
                <a:latin typeface="Arial" panose="020B0604020202020204" pitchFamily="34" charset="0"/>
              </a:defRPr>
            </a:lvl5pPr>
            <a:lvl6pPr marL="2514600" indent="-228600" eaLnBrk="0" fontAlgn="base" hangingPunct="0">
              <a:spcBef>
                <a:spcPts val="450"/>
              </a:spcBef>
              <a:spcAft>
                <a:spcPct val="0"/>
              </a:spcAft>
              <a:buFont typeface="Arial" panose="020B0604020202020204" pitchFamily="34" charset="0"/>
              <a:buChar char="•"/>
              <a:defRPr sz="1300">
                <a:solidFill>
                  <a:schemeClr val="tx2"/>
                </a:solidFill>
                <a:latin typeface="Arial" panose="020B0604020202020204" pitchFamily="34" charset="0"/>
              </a:defRPr>
            </a:lvl6pPr>
            <a:lvl7pPr marL="2971800" indent="-228600" eaLnBrk="0" fontAlgn="base" hangingPunct="0">
              <a:spcBef>
                <a:spcPts val="450"/>
              </a:spcBef>
              <a:spcAft>
                <a:spcPct val="0"/>
              </a:spcAft>
              <a:buFont typeface="Arial" panose="020B0604020202020204" pitchFamily="34" charset="0"/>
              <a:buChar char="•"/>
              <a:defRPr sz="1300">
                <a:solidFill>
                  <a:schemeClr val="tx2"/>
                </a:solidFill>
                <a:latin typeface="Arial" panose="020B0604020202020204" pitchFamily="34" charset="0"/>
              </a:defRPr>
            </a:lvl7pPr>
            <a:lvl8pPr marL="3429000" indent="-228600" eaLnBrk="0" fontAlgn="base" hangingPunct="0">
              <a:spcBef>
                <a:spcPts val="450"/>
              </a:spcBef>
              <a:spcAft>
                <a:spcPct val="0"/>
              </a:spcAft>
              <a:buFont typeface="Arial" panose="020B0604020202020204" pitchFamily="34" charset="0"/>
              <a:buChar char="•"/>
              <a:defRPr sz="1300">
                <a:solidFill>
                  <a:schemeClr val="tx2"/>
                </a:solidFill>
                <a:latin typeface="Arial" panose="020B0604020202020204" pitchFamily="34" charset="0"/>
              </a:defRPr>
            </a:lvl8pPr>
            <a:lvl9pPr marL="3886200" indent="-228600" eaLnBrk="0" fontAlgn="base" hangingPunct="0">
              <a:spcBef>
                <a:spcPts val="450"/>
              </a:spcBef>
              <a:spcAft>
                <a:spcPct val="0"/>
              </a:spcAft>
              <a:buFont typeface="Arial" panose="020B0604020202020204" pitchFamily="34" charset="0"/>
              <a:buChar char="•"/>
              <a:defRPr sz="1300">
                <a:solidFill>
                  <a:schemeClr val="tx2"/>
                </a:solidFill>
                <a:latin typeface="Arial" panose="020B0604020202020204" pitchFamily="34" charset="0"/>
              </a:defRPr>
            </a:lvl9pPr>
          </a:lstStyle>
          <a:p>
            <a:pPr algn="ctr" eaLnBrk="1" hangingPunct="1">
              <a:spcBef>
                <a:spcPct val="0"/>
              </a:spcBef>
              <a:buFontTx/>
              <a:buNone/>
            </a:pPr>
            <a:r>
              <a:rPr lang="en-GB" altLang="en-US" sz="2400" b="1" dirty="0">
                <a:solidFill>
                  <a:schemeClr val="bg1"/>
                </a:solidFill>
              </a:rPr>
              <a:t>LDI business</a:t>
            </a:r>
            <a:br>
              <a:rPr lang="en-GB" altLang="en-US" sz="2400" b="1" dirty="0">
                <a:solidFill>
                  <a:schemeClr val="bg1"/>
                </a:solidFill>
              </a:rPr>
            </a:br>
            <a:r>
              <a:rPr lang="en-GB" altLang="en-US" sz="2000" b="1" dirty="0">
                <a:solidFill>
                  <a:schemeClr val="bg1"/>
                </a:solidFill>
              </a:rPr>
              <a:t>£293bn</a:t>
            </a:r>
            <a:endParaRPr lang="en-GB" altLang="en-US" sz="1200" dirty="0">
              <a:solidFill>
                <a:schemeClr val="bg1"/>
              </a:solidFill>
            </a:endParaRPr>
          </a:p>
        </p:txBody>
      </p:sp>
      <p:grpSp>
        <p:nvGrpSpPr>
          <p:cNvPr id="14" name="Group 13">
            <a:extLst>
              <a:ext uri="{FF2B5EF4-FFF2-40B4-BE49-F238E27FC236}">
                <a16:creationId xmlns:a16="http://schemas.microsoft.com/office/drawing/2014/main" id="{D4CF7402-E0AD-76BB-70C6-AE7E158195DA}"/>
              </a:ext>
            </a:extLst>
          </p:cNvPr>
          <p:cNvGrpSpPr/>
          <p:nvPr/>
        </p:nvGrpSpPr>
        <p:grpSpPr>
          <a:xfrm>
            <a:off x="5349881" y="4197762"/>
            <a:ext cx="3760494" cy="1512000"/>
            <a:chOff x="5418223" y="4197762"/>
            <a:chExt cx="3760494" cy="1512000"/>
          </a:xfrm>
        </p:grpSpPr>
        <p:sp>
          <p:nvSpPr>
            <p:cNvPr id="44" name="Flowchart: Connector 43">
              <a:extLst>
                <a:ext uri="{FF2B5EF4-FFF2-40B4-BE49-F238E27FC236}">
                  <a16:creationId xmlns:a16="http://schemas.microsoft.com/office/drawing/2014/main" id="{24CB66FE-89B8-46F2-BC32-FDC143CA3278}"/>
                </a:ext>
              </a:extLst>
            </p:cNvPr>
            <p:cNvSpPr/>
            <p:nvPr/>
          </p:nvSpPr>
          <p:spPr>
            <a:xfrm>
              <a:off x="5418223" y="4197762"/>
              <a:ext cx="1512000" cy="15120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altLang="en-US" sz="1600" b="1" dirty="0">
                  <a:solidFill>
                    <a:schemeClr val="accent2"/>
                  </a:solidFill>
                </a:rPr>
                <a:t>Bespoke / </a:t>
              </a:r>
              <a:br>
                <a:rPr lang="en-GB" altLang="en-US" sz="1600" b="1" dirty="0">
                  <a:solidFill>
                    <a:schemeClr val="accent2"/>
                  </a:solidFill>
                </a:rPr>
              </a:br>
              <a:r>
                <a:rPr lang="en-GB" altLang="en-US" sz="1600" b="1" dirty="0">
                  <a:solidFill>
                    <a:schemeClr val="accent2"/>
                  </a:solidFill>
                </a:rPr>
                <a:t>Segregated</a:t>
              </a:r>
              <a:endParaRPr lang="en-GB" sz="1600" dirty="0"/>
            </a:p>
          </p:txBody>
        </p:sp>
        <p:sp>
          <p:nvSpPr>
            <p:cNvPr id="49" name="Flowchart: Connector 48">
              <a:extLst>
                <a:ext uri="{FF2B5EF4-FFF2-40B4-BE49-F238E27FC236}">
                  <a16:creationId xmlns:a16="http://schemas.microsoft.com/office/drawing/2014/main" id="{56ED0B3B-7E5E-4FC5-8E85-56203917D20E}"/>
                </a:ext>
              </a:extLst>
            </p:cNvPr>
            <p:cNvSpPr/>
            <p:nvPr/>
          </p:nvSpPr>
          <p:spPr>
            <a:xfrm>
              <a:off x="7666717" y="4197762"/>
              <a:ext cx="1512000" cy="15120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eaLnBrk="1" hangingPunct="1">
                <a:spcBef>
                  <a:spcPct val="0"/>
                </a:spcBef>
                <a:buFontTx/>
                <a:buNone/>
              </a:pPr>
              <a:r>
                <a:rPr lang="en-GB" altLang="en-US" sz="1600" b="1">
                  <a:solidFill>
                    <a:schemeClr val="accent2"/>
                  </a:solidFill>
                </a:rPr>
                <a:t>Pooled</a:t>
              </a:r>
              <a:endParaRPr lang="en-GB" altLang="en-US" sz="1600" b="1" dirty="0">
                <a:solidFill>
                  <a:schemeClr val="accent2"/>
                </a:solidFill>
              </a:endParaRPr>
            </a:p>
          </p:txBody>
        </p:sp>
      </p:grpSp>
      <p:sp>
        <p:nvSpPr>
          <p:cNvPr id="3" name="Footer Placeholder 2">
            <a:extLst>
              <a:ext uri="{FF2B5EF4-FFF2-40B4-BE49-F238E27FC236}">
                <a16:creationId xmlns:a16="http://schemas.microsoft.com/office/drawing/2014/main" id="{28438AD8-D47E-8C5A-9E6F-B000653DDEF4}"/>
              </a:ext>
            </a:extLst>
          </p:cNvPr>
          <p:cNvSpPr>
            <a:spLocks noGrp="1"/>
          </p:cNvSpPr>
          <p:nvPr>
            <p:ph type="ftr" sz="quarter" idx="3"/>
          </p:nvPr>
        </p:nvSpPr>
        <p:spPr/>
        <p:txBody>
          <a:bodyPr/>
          <a:lstStyle/>
          <a:p>
            <a:pPr>
              <a:spcBef>
                <a:spcPct val="0"/>
              </a:spcBef>
              <a:buNone/>
            </a:pPr>
            <a:r>
              <a:rPr lang="en-GB" altLang="en-US" sz="900" dirty="0">
                <a:latin typeface="Arial"/>
                <a:cs typeface="Arial"/>
              </a:rPr>
              <a:t>Source: LGIM internal data as at 31 December 2023. </a:t>
            </a:r>
            <a:r>
              <a:rPr lang="en-GB" sz="900" dirty="0">
                <a:latin typeface="Arial"/>
                <a:cs typeface="Arial"/>
              </a:rPr>
              <a:t>The disclosed AUM includes assets managed by LGIM in the UK, LGIMA in the US and LGIM Asia in Hong Kong (2018-2019 only) and LGIM Singapore from July 2023. </a:t>
            </a:r>
            <a:r>
              <a:rPr lang="en-GB" altLang="en-US" sz="900" dirty="0">
                <a:latin typeface="Arial"/>
                <a:cs typeface="Arial"/>
              </a:rPr>
              <a:t>The AUM includes the value of securities and derivatives positions and may not total due to rounding. </a:t>
            </a:r>
            <a:endParaRPr lang="en-GB" altLang="en-US" sz="900" dirty="0"/>
          </a:p>
        </p:txBody>
      </p:sp>
    </p:spTree>
    <p:custDataLst>
      <p:tags r:id="rId1"/>
    </p:custDataLst>
    <p:extLst>
      <p:ext uri="{BB962C8B-B14F-4D97-AF65-F5344CB8AC3E}">
        <p14:creationId xmlns:p14="http://schemas.microsoft.com/office/powerpoint/2010/main" val="369404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4ED09C58-17C6-67BF-A2D5-1F31A110DF96}"/>
              </a:ext>
            </a:extLst>
          </p:cNvPr>
          <p:cNvGrpSpPr/>
          <p:nvPr/>
        </p:nvGrpSpPr>
        <p:grpSpPr>
          <a:xfrm>
            <a:off x="5007678" y="1701400"/>
            <a:ext cx="1697939" cy="1440000"/>
            <a:chOff x="5007678" y="1701400"/>
            <a:chExt cx="1697939" cy="1440000"/>
          </a:xfrm>
        </p:grpSpPr>
        <p:pic>
          <p:nvPicPr>
            <p:cNvPr id="24" name="Graphic 23">
              <a:extLst>
                <a:ext uri="{FF2B5EF4-FFF2-40B4-BE49-F238E27FC236}">
                  <a16:creationId xmlns:a16="http://schemas.microsoft.com/office/drawing/2014/main" id="{119DD9E7-C760-A62C-DD17-53E5B1EF6B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7678" y="1701400"/>
              <a:ext cx="1440000" cy="1440000"/>
            </a:xfrm>
            <a:prstGeom prst="rect">
              <a:avLst/>
            </a:prstGeom>
          </p:spPr>
        </p:pic>
        <p:pic>
          <p:nvPicPr>
            <p:cNvPr id="33" name="Graphic 32">
              <a:extLst>
                <a:ext uri="{FF2B5EF4-FFF2-40B4-BE49-F238E27FC236}">
                  <a16:creationId xmlns:a16="http://schemas.microsoft.com/office/drawing/2014/main" id="{3DA12F41-0592-1F4B-6618-D8172D44CF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29278" y="2045419"/>
              <a:ext cx="1076339" cy="1080000"/>
            </a:xfrm>
            <a:prstGeom prst="rect">
              <a:avLst/>
            </a:prstGeom>
          </p:spPr>
        </p:pic>
      </p:grpSp>
      <p:pic>
        <p:nvPicPr>
          <p:cNvPr id="20" name="Graphic 19">
            <a:extLst>
              <a:ext uri="{FF2B5EF4-FFF2-40B4-BE49-F238E27FC236}">
                <a16:creationId xmlns:a16="http://schemas.microsoft.com/office/drawing/2014/main" id="{24A6ACEA-CCF6-17DB-E435-CF0CD27B90B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7240" y="1701400"/>
            <a:ext cx="1440000" cy="1440000"/>
          </a:xfrm>
          <a:prstGeom prst="rect">
            <a:avLst/>
          </a:prstGeom>
        </p:spPr>
      </p:pic>
      <p:pic>
        <p:nvPicPr>
          <p:cNvPr id="4" name="Graphic 3">
            <a:extLst>
              <a:ext uri="{FF2B5EF4-FFF2-40B4-BE49-F238E27FC236}">
                <a16:creationId xmlns:a16="http://schemas.microsoft.com/office/drawing/2014/main" id="{8B73B862-B130-1C12-FFEE-BCF4AA82BBB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61304" y="4480625"/>
            <a:ext cx="1440000" cy="1440000"/>
          </a:xfrm>
          <a:prstGeom prst="rect">
            <a:avLst/>
          </a:prstGeom>
        </p:spPr>
      </p:pic>
      <p:sp>
        <p:nvSpPr>
          <p:cNvPr id="6" name="Title 5">
            <a:extLst>
              <a:ext uri="{FF2B5EF4-FFF2-40B4-BE49-F238E27FC236}">
                <a16:creationId xmlns:a16="http://schemas.microsoft.com/office/drawing/2014/main" id="{8A912C09-EAC6-4235-B948-B4109876BB56}"/>
              </a:ext>
            </a:extLst>
          </p:cNvPr>
          <p:cNvSpPr>
            <a:spLocks noGrp="1"/>
          </p:cNvSpPr>
          <p:nvPr>
            <p:ph type="title"/>
          </p:nvPr>
        </p:nvSpPr>
        <p:spPr/>
        <p:txBody>
          <a:bodyPr/>
          <a:lstStyle/>
          <a:p>
            <a:r>
              <a:rPr lang="en-GB" dirty="0"/>
              <a:t>LDI – Evolution not revolution</a:t>
            </a:r>
          </a:p>
        </p:txBody>
      </p:sp>
      <p:sp>
        <p:nvSpPr>
          <p:cNvPr id="2" name="Slide Number Placeholder 1">
            <a:extLst>
              <a:ext uri="{FF2B5EF4-FFF2-40B4-BE49-F238E27FC236}">
                <a16:creationId xmlns:a16="http://schemas.microsoft.com/office/drawing/2014/main" id="{55404E58-DA65-4022-913D-BC8175BA80F1}"/>
              </a:ext>
            </a:extLst>
          </p:cNvPr>
          <p:cNvSpPr>
            <a:spLocks noGrp="1"/>
          </p:cNvSpPr>
          <p:nvPr>
            <p:ph type="sldNum" sz="quarter" idx="12"/>
          </p:nvPr>
        </p:nvSpPr>
        <p:spPr/>
        <p:txBody>
          <a:bodyPr/>
          <a:lstStyle/>
          <a:p>
            <a:fld id="{2D75831C-43E5-4573-B860-F237F376C2E6}" type="slidenum">
              <a:rPr lang="en-GB" smtClean="0"/>
              <a:pPr/>
              <a:t>2</a:t>
            </a:fld>
            <a:endParaRPr lang="en-GB"/>
          </a:p>
        </p:txBody>
      </p:sp>
      <p:sp>
        <p:nvSpPr>
          <p:cNvPr id="13" name="Text Placeholder 12">
            <a:extLst>
              <a:ext uri="{FF2B5EF4-FFF2-40B4-BE49-F238E27FC236}">
                <a16:creationId xmlns:a16="http://schemas.microsoft.com/office/drawing/2014/main" id="{C1025024-6516-9860-3BCF-6FDA7BA189F3}"/>
              </a:ext>
            </a:extLst>
          </p:cNvPr>
          <p:cNvSpPr>
            <a:spLocks noGrp="1"/>
          </p:cNvSpPr>
          <p:nvPr>
            <p:ph type="body" sz="quarter" idx="13"/>
          </p:nvPr>
        </p:nvSpPr>
        <p:spPr/>
        <p:txBody>
          <a:bodyPr/>
          <a:lstStyle/>
          <a:p>
            <a:r>
              <a:rPr lang="en-GB"/>
              <a:t>Overview of the next 20 minutes</a:t>
            </a:r>
          </a:p>
        </p:txBody>
      </p:sp>
      <p:sp>
        <p:nvSpPr>
          <p:cNvPr id="12" name="Text Placeholder 11">
            <a:extLst>
              <a:ext uri="{FF2B5EF4-FFF2-40B4-BE49-F238E27FC236}">
                <a16:creationId xmlns:a16="http://schemas.microsoft.com/office/drawing/2014/main" id="{F902158D-1215-E352-49EA-BFBD5BE64D42}"/>
              </a:ext>
            </a:extLst>
          </p:cNvPr>
          <p:cNvSpPr>
            <a:spLocks noGrp="1"/>
          </p:cNvSpPr>
          <p:nvPr>
            <p:ph type="body" sz="quarter" idx="22"/>
          </p:nvPr>
        </p:nvSpPr>
        <p:spPr/>
        <p:txBody>
          <a:bodyPr/>
          <a:lstStyle/>
          <a:p>
            <a:r>
              <a:rPr lang="en-GB" dirty="0">
                <a:hlinkClick r:id="rId11">
                  <a:extLst>
                    <a:ext uri="{A12FA001-AC4F-418D-AE19-62706E023703}">
                      <ahyp:hlinkClr xmlns:ahyp="http://schemas.microsoft.com/office/drawing/2018/hyperlinkcolor" val="tx"/>
                    </a:ext>
                  </a:extLst>
                </a:hlinkClick>
              </a:rPr>
              <a:t>D007901</a:t>
            </a:r>
          </a:p>
        </p:txBody>
      </p:sp>
      <p:sp>
        <p:nvSpPr>
          <p:cNvPr id="14" name="Arrow: Right 13">
            <a:extLst>
              <a:ext uri="{FF2B5EF4-FFF2-40B4-BE49-F238E27FC236}">
                <a16:creationId xmlns:a16="http://schemas.microsoft.com/office/drawing/2014/main" id="{911E3222-A884-BA9A-7D5D-DC113FA41DE9}"/>
              </a:ext>
            </a:extLst>
          </p:cNvPr>
          <p:cNvSpPr/>
          <p:nvPr/>
        </p:nvSpPr>
        <p:spPr>
          <a:xfrm>
            <a:off x="271463" y="3141400"/>
            <a:ext cx="9487505" cy="934160"/>
          </a:xfrm>
          <a:prstGeom prst="rightArrow">
            <a:avLst/>
          </a:prstGeom>
          <a:gradFill flip="none" rotWithShape="1">
            <a:gsLst>
              <a:gs pos="0">
                <a:schemeClr val="accent1"/>
              </a:gs>
              <a:gs pos="57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n-ea"/>
                <a:cs typeface="+mn-cs"/>
              </a:rPr>
              <a:t>Post-2022: LDI on a journey…</a:t>
            </a:r>
          </a:p>
        </p:txBody>
      </p:sp>
      <p:sp>
        <p:nvSpPr>
          <p:cNvPr id="15" name="TextBox 14">
            <a:extLst>
              <a:ext uri="{FF2B5EF4-FFF2-40B4-BE49-F238E27FC236}">
                <a16:creationId xmlns:a16="http://schemas.microsoft.com/office/drawing/2014/main" id="{7E9EF788-E60D-C97B-AC9C-2A8745E476CC}"/>
              </a:ext>
            </a:extLst>
          </p:cNvPr>
          <p:cNvSpPr txBox="1"/>
          <p:nvPr/>
        </p:nvSpPr>
        <p:spPr>
          <a:xfrm>
            <a:off x="4057548" y="1295286"/>
            <a:ext cx="3590282" cy="369332"/>
          </a:xfrm>
          <a:prstGeom prst="rect">
            <a:avLst/>
          </a:prstGeom>
          <a:noFill/>
        </p:spPr>
        <p:txBody>
          <a:bodyPr wrap="square" rtlCol="0">
            <a:spAutoFit/>
          </a:bodyPr>
          <a:lstStyle/>
          <a:p>
            <a:r>
              <a:rPr lang="en-GB" b="1" dirty="0">
                <a:solidFill>
                  <a:schemeClr val="accent1"/>
                </a:solidFill>
              </a:rPr>
              <a:t>2. LDI in 2024 – The product</a:t>
            </a:r>
          </a:p>
        </p:txBody>
      </p:sp>
      <p:sp>
        <p:nvSpPr>
          <p:cNvPr id="16" name="TextBox 15">
            <a:extLst>
              <a:ext uri="{FF2B5EF4-FFF2-40B4-BE49-F238E27FC236}">
                <a16:creationId xmlns:a16="http://schemas.microsoft.com/office/drawing/2014/main" id="{9D57D995-D211-42C6-65E7-3C525C53882E}"/>
              </a:ext>
            </a:extLst>
          </p:cNvPr>
          <p:cNvSpPr txBox="1"/>
          <p:nvPr/>
        </p:nvSpPr>
        <p:spPr>
          <a:xfrm>
            <a:off x="5654227" y="4075560"/>
            <a:ext cx="3454154" cy="369332"/>
          </a:xfrm>
          <a:prstGeom prst="rect">
            <a:avLst/>
          </a:prstGeom>
          <a:noFill/>
        </p:spPr>
        <p:txBody>
          <a:bodyPr wrap="square" rtlCol="0">
            <a:spAutoFit/>
          </a:bodyPr>
          <a:lstStyle/>
          <a:p>
            <a:r>
              <a:rPr lang="en-GB" b="1" dirty="0">
                <a:solidFill>
                  <a:schemeClr val="accent2"/>
                </a:solidFill>
              </a:rPr>
              <a:t>3. LDI in 2024 – The strategy</a:t>
            </a:r>
          </a:p>
        </p:txBody>
      </p:sp>
      <p:sp>
        <p:nvSpPr>
          <p:cNvPr id="23" name="TextBox 22">
            <a:extLst>
              <a:ext uri="{FF2B5EF4-FFF2-40B4-BE49-F238E27FC236}">
                <a16:creationId xmlns:a16="http://schemas.microsoft.com/office/drawing/2014/main" id="{D7909DB2-078A-850C-F991-A810267AEE64}"/>
              </a:ext>
            </a:extLst>
          </p:cNvPr>
          <p:cNvSpPr txBox="1"/>
          <p:nvPr/>
        </p:nvSpPr>
        <p:spPr>
          <a:xfrm>
            <a:off x="174739" y="1295286"/>
            <a:ext cx="2966415" cy="369332"/>
          </a:xfrm>
          <a:prstGeom prst="rect">
            <a:avLst/>
          </a:prstGeom>
          <a:noFill/>
        </p:spPr>
        <p:txBody>
          <a:bodyPr wrap="square" rtlCol="0">
            <a:spAutoFit/>
          </a:bodyPr>
          <a:lstStyle/>
          <a:p>
            <a:r>
              <a:rPr lang="en-GB" b="1" dirty="0">
                <a:solidFill>
                  <a:schemeClr val="accent3"/>
                </a:solidFill>
              </a:rPr>
              <a:t>1. LDI in 2022 – Recap</a:t>
            </a:r>
          </a:p>
        </p:txBody>
      </p:sp>
    </p:spTree>
    <p:extLst>
      <p:ext uri="{BB962C8B-B14F-4D97-AF65-F5344CB8AC3E}">
        <p14:creationId xmlns:p14="http://schemas.microsoft.com/office/powerpoint/2010/main" val="127853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A2D16-674B-C12D-1E12-39C3211E8EEF}"/>
              </a:ext>
            </a:extLst>
          </p:cNvPr>
          <p:cNvSpPr>
            <a:spLocks noGrp="1"/>
          </p:cNvSpPr>
          <p:nvPr>
            <p:ph type="title"/>
          </p:nvPr>
        </p:nvSpPr>
        <p:spPr>
          <a:xfrm>
            <a:off x="280498" y="3120955"/>
            <a:ext cx="6129180" cy="461665"/>
          </a:xfrm>
        </p:spPr>
        <p:txBody>
          <a:bodyPr/>
          <a:lstStyle/>
          <a:p>
            <a:r>
              <a:rPr lang="en-GB"/>
              <a:t>LDI in 2022</a:t>
            </a:r>
          </a:p>
        </p:txBody>
      </p:sp>
    </p:spTree>
    <p:extLst>
      <p:ext uri="{BB962C8B-B14F-4D97-AF65-F5344CB8AC3E}">
        <p14:creationId xmlns:p14="http://schemas.microsoft.com/office/powerpoint/2010/main" val="383800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438B050-074C-F3A4-6996-55290A35FCD9}"/>
              </a:ext>
            </a:extLst>
          </p:cNvPr>
          <p:cNvSpPr>
            <a:spLocks noGrp="1"/>
          </p:cNvSpPr>
          <p:nvPr>
            <p:ph type="title"/>
          </p:nvPr>
        </p:nvSpPr>
        <p:spPr/>
        <p:txBody>
          <a:bodyPr/>
          <a:lstStyle/>
          <a:p>
            <a:r>
              <a:rPr lang="en-GB"/>
              <a:t>Using existing tools to manage through 2022 market turbulence</a:t>
            </a:r>
            <a:endParaRPr lang="en-US"/>
          </a:p>
        </p:txBody>
      </p:sp>
      <p:sp>
        <p:nvSpPr>
          <p:cNvPr id="5" name="Slide Number Placeholder 4">
            <a:extLst>
              <a:ext uri="{FF2B5EF4-FFF2-40B4-BE49-F238E27FC236}">
                <a16:creationId xmlns:a16="http://schemas.microsoft.com/office/drawing/2014/main" id="{831F6822-D026-4A9A-99EA-D59B608EC8A3}"/>
              </a:ext>
            </a:extLst>
          </p:cNvPr>
          <p:cNvSpPr>
            <a:spLocks noGrp="1"/>
          </p:cNvSpPr>
          <p:nvPr>
            <p:ph type="sldNum" sz="quarter" idx="12"/>
          </p:nvPr>
        </p:nvSpPr>
        <p:spPr/>
        <p:txBody>
          <a:bodyPr/>
          <a:lstStyle/>
          <a:p>
            <a:fld id="{AC6BEB34-34B2-4616-8BAB-A7D30E9C9573}" type="slidenum">
              <a:rPr lang="en-GB" smtClean="0"/>
              <a:pPr/>
              <a:t>4</a:t>
            </a:fld>
            <a:endParaRPr lang="en-GB"/>
          </a:p>
        </p:txBody>
      </p:sp>
      <p:sp>
        <p:nvSpPr>
          <p:cNvPr id="16" name="Text Placeholder 5">
            <a:extLst>
              <a:ext uri="{FF2B5EF4-FFF2-40B4-BE49-F238E27FC236}">
                <a16:creationId xmlns:a16="http://schemas.microsoft.com/office/drawing/2014/main" id="{5F772E68-2B22-5C8C-5D80-60F1754DB585}"/>
              </a:ext>
            </a:extLst>
          </p:cNvPr>
          <p:cNvSpPr>
            <a:spLocks noGrp="1"/>
          </p:cNvSpPr>
          <p:nvPr>
            <p:ph type="body" sz="quarter" idx="13"/>
          </p:nvPr>
        </p:nvSpPr>
        <p:spPr/>
        <p:txBody>
          <a:bodyPr/>
          <a:lstStyle/>
          <a:p>
            <a:r>
              <a:rPr lang="en-US"/>
              <a:t>Working collaboratively with clients and consultants</a:t>
            </a:r>
          </a:p>
        </p:txBody>
      </p:sp>
      <p:sp>
        <p:nvSpPr>
          <p:cNvPr id="17" name="Text Placeholder 16">
            <a:extLst>
              <a:ext uri="{FF2B5EF4-FFF2-40B4-BE49-F238E27FC236}">
                <a16:creationId xmlns:a16="http://schemas.microsoft.com/office/drawing/2014/main" id="{964061A5-E862-F8E8-021A-844B36EC6544}"/>
              </a:ext>
            </a:extLst>
          </p:cNvPr>
          <p:cNvSpPr>
            <a:spLocks noGrp="1"/>
          </p:cNvSpPr>
          <p:nvPr>
            <p:ph type="body" sz="quarter" idx="22"/>
          </p:nvPr>
        </p:nvSpPr>
        <p:spPr/>
        <p:txBody>
          <a:bodyPr/>
          <a:lstStyle/>
          <a:p>
            <a:r>
              <a:rPr lang="en-GB" dirty="0">
                <a:hlinkClick r:id="rId3">
                  <a:extLst>
                    <a:ext uri="{A12FA001-AC4F-418D-AE19-62706E023703}">
                      <ahyp:hlinkClr xmlns:ahyp="http://schemas.microsoft.com/office/drawing/2018/hyperlinkcolor" val="tx"/>
                    </a:ext>
                  </a:extLst>
                </a:hlinkClick>
              </a:rPr>
              <a:t>D007901</a:t>
            </a:r>
          </a:p>
        </p:txBody>
      </p:sp>
      <p:graphicFrame>
        <p:nvGraphicFramePr>
          <p:cNvPr id="7" name="Chart 6">
            <a:extLst>
              <a:ext uri="{FF2B5EF4-FFF2-40B4-BE49-F238E27FC236}">
                <a16:creationId xmlns:a16="http://schemas.microsoft.com/office/drawing/2014/main" id="{8A808335-F4F0-47C7-A260-636DD87C224A}"/>
              </a:ext>
            </a:extLst>
          </p:cNvPr>
          <p:cNvGraphicFramePr>
            <a:graphicFrameLocks/>
          </p:cNvGraphicFramePr>
          <p:nvPr/>
        </p:nvGraphicFramePr>
        <p:xfrm>
          <a:off x="271463" y="1368776"/>
          <a:ext cx="9324974" cy="3900203"/>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3ACA2F50-31F6-402F-B728-2663780EF6EA}"/>
              </a:ext>
            </a:extLst>
          </p:cNvPr>
          <p:cNvSpPr txBox="1"/>
          <p:nvPr/>
        </p:nvSpPr>
        <p:spPr>
          <a:xfrm>
            <a:off x="1671245" y="3494577"/>
            <a:ext cx="2043719" cy="415498"/>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50" dirty="0">
                <a:solidFill>
                  <a:srgbClr val="FFFFFF"/>
                </a:solidFill>
                <a:cs typeface="Arial"/>
              </a:rPr>
              <a:t>Kwasi Kwarteng ‘Mini-Budget’ delivered – 23 Sept</a:t>
            </a:r>
            <a:endParaRPr lang="en-GB" sz="1050" dirty="0">
              <a:solidFill>
                <a:srgbClr val="FFFFFF"/>
              </a:solidFill>
            </a:endParaRPr>
          </a:p>
        </p:txBody>
      </p:sp>
      <p:cxnSp>
        <p:nvCxnSpPr>
          <p:cNvPr id="19" name="Straight Arrow Connector 18">
            <a:extLst>
              <a:ext uri="{FF2B5EF4-FFF2-40B4-BE49-F238E27FC236}">
                <a16:creationId xmlns:a16="http://schemas.microsoft.com/office/drawing/2014/main" id="{4AF1875A-77A6-421B-A7C3-B67DC7B8D165}"/>
              </a:ext>
            </a:extLst>
          </p:cNvPr>
          <p:cNvCxnSpPr>
            <a:cxnSpLocks/>
          </p:cNvCxnSpPr>
          <p:nvPr/>
        </p:nvCxnSpPr>
        <p:spPr>
          <a:xfrm>
            <a:off x="3606726" y="3628336"/>
            <a:ext cx="650675" cy="424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B3F39C4-A36E-457C-B377-CC2DF8375690}"/>
              </a:ext>
            </a:extLst>
          </p:cNvPr>
          <p:cNvSpPr txBox="1"/>
          <p:nvPr/>
        </p:nvSpPr>
        <p:spPr>
          <a:xfrm>
            <a:off x="2838450" y="1423072"/>
            <a:ext cx="1566469" cy="577081"/>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50">
                <a:solidFill>
                  <a:srgbClr val="FFFFFF"/>
                </a:solidFill>
                <a:cs typeface="Arial"/>
              </a:rPr>
              <a:t>BoE announce gilt purchase operation – 28 Sept</a:t>
            </a:r>
          </a:p>
        </p:txBody>
      </p:sp>
      <p:cxnSp>
        <p:nvCxnSpPr>
          <p:cNvPr id="21" name="Straight Arrow Connector 20">
            <a:extLst>
              <a:ext uri="{FF2B5EF4-FFF2-40B4-BE49-F238E27FC236}">
                <a16:creationId xmlns:a16="http://schemas.microsoft.com/office/drawing/2014/main" id="{E2EAEE7C-5D2F-4C07-B719-52F59374383A}"/>
              </a:ext>
            </a:extLst>
          </p:cNvPr>
          <p:cNvCxnSpPr>
            <a:cxnSpLocks/>
          </p:cNvCxnSpPr>
          <p:nvPr/>
        </p:nvCxnSpPr>
        <p:spPr>
          <a:xfrm>
            <a:off x="4070349" y="1668265"/>
            <a:ext cx="863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B1FBE6D-772E-427A-9790-B35A45A3F306}"/>
              </a:ext>
            </a:extLst>
          </p:cNvPr>
          <p:cNvCxnSpPr>
            <a:cxnSpLocks/>
          </p:cNvCxnSpPr>
          <p:nvPr/>
        </p:nvCxnSpPr>
        <p:spPr>
          <a:xfrm>
            <a:off x="3996144" y="2447681"/>
            <a:ext cx="937805"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E73C9FF-EB77-4266-BF8C-4D795D753E8E}"/>
              </a:ext>
            </a:extLst>
          </p:cNvPr>
          <p:cNvSpPr txBox="1"/>
          <p:nvPr/>
        </p:nvSpPr>
        <p:spPr>
          <a:xfrm>
            <a:off x="2904128" y="2273259"/>
            <a:ext cx="1566469" cy="1061829"/>
          </a:xfrm>
          <a:prstGeom prst="rect">
            <a:avLst/>
          </a:prstGeom>
          <a:solidFill>
            <a:schemeClr val="accent2"/>
          </a:solidFill>
          <a:ln>
            <a:noFill/>
          </a:ln>
        </p:spPr>
        <p:txBody>
          <a:bodyPr wrap="square" lIns="91440" tIns="45720" rIns="91440" bIns="45720" rtlCol="0" anchor="t">
            <a:spAutoFit/>
          </a:bodyPr>
          <a:lstStyle/>
          <a:p>
            <a:pPr algn="ctr"/>
            <a:r>
              <a:rPr lang="en-GB" sz="1050" b="1" dirty="0">
                <a:solidFill>
                  <a:schemeClr val="bg1"/>
                </a:solidFill>
              </a:rPr>
              <a:t>Operational flexibility: </a:t>
            </a:r>
            <a:r>
              <a:rPr lang="en-GB" sz="1050" dirty="0">
                <a:solidFill>
                  <a:schemeClr val="bg1"/>
                </a:solidFill>
              </a:rPr>
              <a:t>ad-hoc dealing point (pooled), to allow payment of collateral </a:t>
            </a:r>
          </a:p>
          <a:p>
            <a:pPr algn="ctr"/>
            <a:r>
              <a:rPr lang="en-GB" sz="1050" dirty="0">
                <a:solidFill>
                  <a:srgbClr val="FFFFFF"/>
                </a:solidFill>
                <a:cs typeface="Arial"/>
              </a:rPr>
              <a:t>–</a:t>
            </a:r>
            <a:r>
              <a:rPr lang="en-GB" sz="1050" dirty="0">
                <a:solidFill>
                  <a:schemeClr val="bg1"/>
                </a:solidFill>
              </a:rPr>
              <a:t> Close 27 Sept  </a:t>
            </a:r>
          </a:p>
        </p:txBody>
      </p:sp>
      <p:sp>
        <p:nvSpPr>
          <p:cNvPr id="28" name="TextBox 27">
            <a:extLst>
              <a:ext uri="{FF2B5EF4-FFF2-40B4-BE49-F238E27FC236}">
                <a16:creationId xmlns:a16="http://schemas.microsoft.com/office/drawing/2014/main" id="{8D659D82-E262-497B-AF8D-65E634A00587}"/>
              </a:ext>
            </a:extLst>
          </p:cNvPr>
          <p:cNvSpPr txBox="1"/>
          <p:nvPr/>
        </p:nvSpPr>
        <p:spPr>
          <a:xfrm>
            <a:off x="6256828" y="1058419"/>
            <a:ext cx="2504754" cy="738664"/>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50">
                <a:solidFill>
                  <a:srgbClr val="FFFFFF"/>
                </a:solidFill>
                <a:cs typeface="Arial"/>
              </a:rPr>
              <a:t>BoE extends gilt purchase operation to real yields – 10 Oct</a:t>
            </a:r>
          </a:p>
          <a:p>
            <a:r>
              <a:rPr lang="en-GB" sz="1050">
                <a:solidFill>
                  <a:srgbClr val="FFFFFF"/>
                </a:solidFill>
                <a:cs typeface="Arial"/>
              </a:rPr>
              <a:t>BoE launches temporary credit repo facility – 10 Oct</a:t>
            </a:r>
            <a:endParaRPr lang="en-GB" sz="1050">
              <a:solidFill>
                <a:srgbClr val="FFFFFF"/>
              </a:solidFill>
            </a:endParaRPr>
          </a:p>
        </p:txBody>
      </p:sp>
      <p:cxnSp>
        <p:nvCxnSpPr>
          <p:cNvPr id="29" name="Straight Arrow Connector 28">
            <a:extLst>
              <a:ext uri="{FF2B5EF4-FFF2-40B4-BE49-F238E27FC236}">
                <a16:creationId xmlns:a16="http://schemas.microsoft.com/office/drawing/2014/main" id="{00E8194A-11BE-48CB-8205-FE66721B6C16}"/>
              </a:ext>
            </a:extLst>
          </p:cNvPr>
          <p:cNvCxnSpPr>
            <a:cxnSpLocks/>
          </p:cNvCxnSpPr>
          <p:nvPr/>
        </p:nvCxnSpPr>
        <p:spPr>
          <a:xfrm flipH="1">
            <a:off x="7037584" y="1771380"/>
            <a:ext cx="333714" cy="945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69AB3DE-F7A0-4B63-9AFB-3009808E43C2}"/>
              </a:ext>
            </a:extLst>
          </p:cNvPr>
          <p:cNvSpPr txBox="1"/>
          <p:nvPr/>
        </p:nvSpPr>
        <p:spPr>
          <a:xfrm>
            <a:off x="8122793" y="1989138"/>
            <a:ext cx="1373986" cy="553998"/>
          </a:xfrm>
          <a:prstGeom prst="rect">
            <a:avLst/>
          </a:prstGeom>
          <a:solidFill>
            <a:schemeClr val="accent1"/>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a:solidFill>
                  <a:srgbClr val="FFFFFF"/>
                </a:solidFill>
                <a:cs typeface="Arial"/>
              </a:rPr>
              <a:t>BoE cease gilt purchase operations – 14 Oct</a:t>
            </a:r>
          </a:p>
        </p:txBody>
      </p:sp>
      <p:cxnSp>
        <p:nvCxnSpPr>
          <p:cNvPr id="35" name="Straight Arrow Connector 34">
            <a:extLst>
              <a:ext uri="{FF2B5EF4-FFF2-40B4-BE49-F238E27FC236}">
                <a16:creationId xmlns:a16="http://schemas.microsoft.com/office/drawing/2014/main" id="{4095242F-5FE7-42CD-8E59-012B748FBDF1}"/>
              </a:ext>
            </a:extLst>
          </p:cNvPr>
          <p:cNvCxnSpPr>
            <a:cxnSpLocks/>
          </p:cNvCxnSpPr>
          <p:nvPr/>
        </p:nvCxnSpPr>
        <p:spPr>
          <a:xfrm flipH="1">
            <a:off x="8184182" y="2447681"/>
            <a:ext cx="274018" cy="2287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DD87089-F84C-4675-89A2-4710632F96CD}"/>
              </a:ext>
            </a:extLst>
          </p:cNvPr>
          <p:cNvSpPr txBox="1"/>
          <p:nvPr/>
        </p:nvSpPr>
        <p:spPr>
          <a:xfrm>
            <a:off x="6874529" y="3965787"/>
            <a:ext cx="1446662" cy="1223412"/>
          </a:xfrm>
          <a:prstGeom prst="rect">
            <a:avLst/>
          </a:prstGeom>
          <a:solidFill>
            <a:schemeClr val="accent2"/>
          </a:solidFill>
        </p:spPr>
        <p:txBody>
          <a:bodyPr wrap="square" lIns="91440" tIns="45720" rIns="91440" bIns="45720" anchor="t">
            <a:spAutoFit/>
          </a:bodyPr>
          <a:lstStyle/>
          <a:p>
            <a:pPr>
              <a:spcAft>
                <a:spcPts val="900"/>
              </a:spcAft>
              <a:buClr>
                <a:schemeClr val="accent2"/>
              </a:buClr>
            </a:pPr>
            <a:r>
              <a:rPr lang="en-GB" sz="1050" b="1">
                <a:solidFill>
                  <a:schemeClr val="bg1"/>
                </a:solidFill>
              </a:rPr>
              <a:t>Operational flexibility: </a:t>
            </a:r>
            <a:r>
              <a:rPr lang="en-GB" sz="1050">
                <a:solidFill>
                  <a:schemeClr val="bg1"/>
                </a:solidFill>
              </a:rPr>
              <a:t>Moving dealing points (pooled) to enable leverage reduction at 14 October trading point</a:t>
            </a:r>
          </a:p>
        </p:txBody>
      </p:sp>
      <p:cxnSp>
        <p:nvCxnSpPr>
          <p:cNvPr id="49" name="Straight Arrow Connector 48">
            <a:extLst>
              <a:ext uri="{FF2B5EF4-FFF2-40B4-BE49-F238E27FC236}">
                <a16:creationId xmlns:a16="http://schemas.microsoft.com/office/drawing/2014/main" id="{91651446-2321-43E2-B52D-D869DE776879}"/>
              </a:ext>
            </a:extLst>
          </p:cNvPr>
          <p:cNvCxnSpPr>
            <a:cxnSpLocks/>
          </p:cNvCxnSpPr>
          <p:nvPr/>
        </p:nvCxnSpPr>
        <p:spPr>
          <a:xfrm flipV="1">
            <a:off x="7911182" y="3212843"/>
            <a:ext cx="172422" cy="1010236"/>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68E4E7A-11C6-42E0-8684-56A7040B2640}"/>
              </a:ext>
            </a:extLst>
          </p:cNvPr>
          <p:cNvGrpSpPr/>
          <p:nvPr/>
        </p:nvGrpSpPr>
        <p:grpSpPr>
          <a:xfrm>
            <a:off x="1002546" y="5323275"/>
            <a:ext cx="7900908" cy="898600"/>
            <a:chOff x="622606" y="5283949"/>
            <a:chExt cx="7900908" cy="898600"/>
          </a:xfrm>
        </p:grpSpPr>
        <p:sp>
          <p:nvSpPr>
            <p:cNvPr id="22" name="Rectangle 21">
              <a:extLst>
                <a:ext uri="{FF2B5EF4-FFF2-40B4-BE49-F238E27FC236}">
                  <a16:creationId xmlns:a16="http://schemas.microsoft.com/office/drawing/2014/main" id="{9B2FDDEE-B71E-42EC-98B1-2A3AED47B835}"/>
                </a:ext>
              </a:extLst>
            </p:cNvPr>
            <p:cNvSpPr/>
            <p:nvPr/>
          </p:nvSpPr>
          <p:spPr>
            <a:xfrm>
              <a:off x="1382485" y="5506473"/>
              <a:ext cx="7141029" cy="4385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Risk management and client focus the priorities through the crisis </a:t>
              </a:r>
            </a:p>
          </p:txBody>
        </p:sp>
        <p:sp>
          <p:nvSpPr>
            <p:cNvPr id="23" name="Oval 22">
              <a:extLst>
                <a:ext uri="{FF2B5EF4-FFF2-40B4-BE49-F238E27FC236}">
                  <a16:creationId xmlns:a16="http://schemas.microsoft.com/office/drawing/2014/main" id="{09E76E6A-50D1-4782-B142-80A9E0CF5ABD}"/>
                </a:ext>
              </a:extLst>
            </p:cNvPr>
            <p:cNvSpPr/>
            <p:nvPr/>
          </p:nvSpPr>
          <p:spPr>
            <a:xfrm>
              <a:off x="622606" y="5283949"/>
              <a:ext cx="898600" cy="8986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a:extLst>
                <a:ext uri="{FF2B5EF4-FFF2-40B4-BE49-F238E27FC236}">
                  <a16:creationId xmlns:a16="http://schemas.microsoft.com/office/drawing/2014/main" id="{4AA39E0D-367F-4DAF-A2A5-67C89341A9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455" y="5455536"/>
              <a:ext cx="529076" cy="529076"/>
            </a:xfrm>
            <a:prstGeom prst="rect">
              <a:avLst/>
            </a:prstGeom>
          </p:spPr>
        </p:pic>
      </p:grpSp>
      <p:sp>
        <p:nvSpPr>
          <p:cNvPr id="3" name="TextBox 2">
            <a:extLst>
              <a:ext uri="{FF2B5EF4-FFF2-40B4-BE49-F238E27FC236}">
                <a16:creationId xmlns:a16="http://schemas.microsoft.com/office/drawing/2014/main" id="{464B075F-4A58-C7F6-0D7A-EBD730669233}"/>
              </a:ext>
            </a:extLst>
          </p:cNvPr>
          <p:cNvSpPr txBox="1"/>
          <p:nvPr/>
        </p:nvSpPr>
        <p:spPr>
          <a:xfrm>
            <a:off x="4397524" y="4203257"/>
            <a:ext cx="1137127" cy="1061829"/>
          </a:xfrm>
          <a:prstGeom prst="rect">
            <a:avLst/>
          </a:prstGeom>
          <a:solidFill>
            <a:schemeClr val="accent2"/>
          </a:solidFill>
        </p:spPr>
        <p:txBody>
          <a:bodyPr wrap="square">
            <a:spAutoFit/>
          </a:bodyPr>
          <a:lstStyle/>
          <a:p>
            <a:pPr>
              <a:spcAft>
                <a:spcPts val="900"/>
              </a:spcAft>
              <a:buClr>
                <a:schemeClr val="accent2"/>
              </a:buClr>
            </a:pPr>
            <a:r>
              <a:rPr lang="en-GB" sz="1050" b="1">
                <a:solidFill>
                  <a:schemeClr val="bg1"/>
                </a:solidFill>
              </a:rPr>
              <a:t>Regulatory engagement: </a:t>
            </a:r>
            <a:r>
              <a:rPr lang="en-GB" sz="1050">
                <a:solidFill>
                  <a:schemeClr val="bg1"/>
                </a:solidFill>
              </a:rPr>
              <a:t>Proactive and constructive engagement with regulators</a:t>
            </a:r>
            <a:endParaRPr lang="en-GB" sz="1050" b="1">
              <a:solidFill>
                <a:schemeClr val="bg1"/>
              </a:solidFill>
            </a:endParaRPr>
          </a:p>
        </p:txBody>
      </p:sp>
      <p:pic>
        <p:nvPicPr>
          <p:cNvPr id="4" name="Picture 3">
            <a:extLst>
              <a:ext uri="{FF2B5EF4-FFF2-40B4-BE49-F238E27FC236}">
                <a16:creationId xmlns:a16="http://schemas.microsoft.com/office/drawing/2014/main" id="{0C6D9233-9D92-6F2A-5E5D-94907EE3A5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9866" y="2370972"/>
            <a:ext cx="518584" cy="518584"/>
          </a:xfrm>
          <a:prstGeom prst="rect">
            <a:avLst/>
          </a:prstGeom>
        </p:spPr>
      </p:pic>
      <p:pic>
        <p:nvPicPr>
          <p:cNvPr id="9" name="Picture 8">
            <a:extLst>
              <a:ext uri="{FF2B5EF4-FFF2-40B4-BE49-F238E27FC236}">
                <a16:creationId xmlns:a16="http://schemas.microsoft.com/office/drawing/2014/main" id="{84B24AF6-89EB-C9F9-7E95-DA92C30D32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6828" y="4215587"/>
            <a:ext cx="518584" cy="518584"/>
          </a:xfrm>
          <a:prstGeom prst="rect">
            <a:avLst/>
          </a:prstGeom>
        </p:spPr>
      </p:pic>
      <p:pic>
        <p:nvPicPr>
          <p:cNvPr id="10" name="Picture 9">
            <a:extLst>
              <a:ext uri="{FF2B5EF4-FFF2-40B4-BE49-F238E27FC236}">
                <a16:creationId xmlns:a16="http://schemas.microsoft.com/office/drawing/2014/main" id="{6DC3D97D-D32B-C122-BCA1-AE5F716D35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71030" y="3609049"/>
            <a:ext cx="563939" cy="563939"/>
          </a:xfrm>
          <a:prstGeom prst="rect">
            <a:avLst/>
          </a:prstGeom>
        </p:spPr>
      </p:pic>
      <p:pic>
        <p:nvPicPr>
          <p:cNvPr id="11" name="Picture 10">
            <a:extLst>
              <a:ext uri="{FF2B5EF4-FFF2-40B4-BE49-F238E27FC236}">
                <a16:creationId xmlns:a16="http://schemas.microsoft.com/office/drawing/2014/main" id="{50059C01-5EF1-1ADE-80E4-376163248A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70550" y="1709610"/>
            <a:ext cx="410844" cy="513170"/>
          </a:xfrm>
          <a:prstGeom prst="rect">
            <a:avLst/>
          </a:prstGeom>
        </p:spPr>
      </p:pic>
      <p:sp>
        <p:nvSpPr>
          <p:cNvPr id="13" name="TextBox 12">
            <a:extLst>
              <a:ext uri="{FF2B5EF4-FFF2-40B4-BE49-F238E27FC236}">
                <a16:creationId xmlns:a16="http://schemas.microsoft.com/office/drawing/2014/main" id="{42683556-36B0-9F46-02F2-527DAF2C0002}"/>
              </a:ext>
            </a:extLst>
          </p:cNvPr>
          <p:cNvSpPr txBox="1"/>
          <p:nvPr/>
        </p:nvSpPr>
        <p:spPr>
          <a:xfrm>
            <a:off x="5178522" y="2300401"/>
            <a:ext cx="1696008" cy="577081"/>
          </a:xfrm>
          <a:prstGeom prst="rect">
            <a:avLst/>
          </a:prstGeom>
          <a:solidFill>
            <a:schemeClr val="accent2"/>
          </a:solidFill>
        </p:spPr>
        <p:txBody>
          <a:bodyPr wrap="square">
            <a:spAutoFit/>
          </a:bodyPr>
          <a:lstStyle/>
          <a:p>
            <a:pPr>
              <a:spcAft>
                <a:spcPts val="900"/>
              </a:spcAft>
              <a:buClr>
                <a:schemeClr val="accent2"/>
              </a:buClr>
            </a:pPr>
            <a:r>
              <a:rPr lang="en-GB" sz="1050" b="1" dirty="0">
                <a:solidFill>
                  <a:schemeClr val="bg1"/>
                </a:solidFill>
              </a:rPr>
              <a:t>Liquid top-up assets: </a:t>
            </a:r>
            <a:r>
              <a:rPr lang="en-GB" sz="1050" dirty="0">
                <a:solidFill>
                  <a:schemeClr val="bg1"/>
                </a:solidFill>
              </a:rPr>
              <a:t>e.g. SLF, ARB, Global B&amp;M</a:t>
            </a:r>
            <a:endParaRPr lang="en-GB" sz="1050" b="1" dirty="0">
              <a:solidFill>
                <a:schemeClr val="bg1"/>
              </a:solidFill>
            </a:endParaRPr>
          </a:p>
        </p:txBody>
      </p:sp>
      <p:sp>
        <p:nvSpPr>
          <p:cNvPr id="24" name="Footer Placeholder 23">
            <a:extLst>
              <a:ext uri="{FF2B5EF4-FFF2-40B4-BE49-F238E27FC236}">
                <a16:creationId xmlns:a16="http://schemas.microsoft.com/office/drawing/2014/main" id="{214E0862-38EA-FF9B-8981-A8A167B5D9FC}"/>
              </a:ext>
            </a:extLst>
          </p:cNvPr>
          <p:cNvSpPr>
            <a:spLocks noGrp="1"/>
          </p:cNvSpPr>
          <p:nvPr>
            <p:ph type="ftr" sz="quarter" idx="3"/>
          </p:nvPr>
        </p:nvSpPr>
        <p:spPr/>
        <p:txBody>
          <a:bodyPr/>
          <a:lstStyle/>
          <a:p>
            <a:pPr>
              <a:spcBef>
                <a:spcPct val="0"/>
              </a:spcBef>
              <a:buNone/>
            </a:pPr>
            <a:r>
              <a:rPr lang="en-GB" sz="900" dirty="0"/>
              <a:t>Source: Refinitiv Eikon, 30-year index-linked gilt bid yield</a:t>
            </a:r>
            <a:r>
              <a:rPr lang="en-GB" altLang="en-US" sz="900" dirty="0"/>
              <a:t>.</a:t>
            </a:r>
          </a:p>
        </p:txBody>
      </p:sp>
    </p:spTree>
    <p:extLst>
      <p:ext uri="{BB962C8B-B14F-4D97-AF65-F5344CB8AC3E}">
        <p14:creationId xmlns:p14="http://schemas.microsoft.com/office/powerpoint/2010/main" val="30172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0">
            <a:extLst>
              <a:ext uri="{FF2B5EF4-FFF2-40B4-BE49-F238E27FC236}">
                <a16:creationId xmlns:a16="http://schemas.microsoft.com/office/drawing/2014/main" id="{A4A913DF-C5D1-4615-92F0-08B07F3DF132}"/>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240215" y="1751161"/>
            <a:ext cx="4597400" cy="2263782"/>
          </a:xfrm>
          <a:prstGeom prst="rect">
            <a:avLst/>
          </a:prstGeom>
        </p:spPr>
      </p:pic>
      <p:pic>
        <p:nvPicPr>
          <p:cNvPr id="17" name="Picture 16">
            <a:extLst>
              <a:ext uri="{FF2B5EF4-FFF2-40B4-BE49-F238E27FC236}">
                <a16:creationId xmlns:a16="http://schemas.microsoft.com/office/drawing/2014/main" id="{C83B248D-4954-4B29-B5C7-532F8041DC5C}"/>
              </a:ext>
            </a:extLst>
          </p:cNvPr>
          <p:cNvPicPr>
            <a:picLocks noChangeAspect="1"/>
          </p:cNvPicPr>
          <p:nvPr/>
        </p:nvPicPr>
        <p:blipFill rotWithShape="1">
          <a:blip r:embed="rId5"/>
          <a:srcRect l="14637" t="4717" r="11517" b="14583"/>
          <a:stretch/>
        </p:blipFill>
        <p:spPr>
          <a:xfrm>
            <a:off x="6029211" y="2116101"/>
            <a:ext cx="2653694" cy="2059809"/>
          </a:xfrm>
          <a:prstGeom prst="rect">
            <a:avLst/>
          </a:prstGeom>
        </p:spPr>
      </p:pic>
      <p:sp>
        <p:nvSpPr>
          <p:cNvPr id="2" name="Title 1">
            <a:extLst>
              <a:ext uri="{FF2B5EF4-FFF2-40B4-BE49-F238E27FC236}">
                <a16:creationId xmlns:a16="http://schemas.microsoft.com/office/drawing/2014/main" id="{D9683339-6AF8-4BEF-BDD2-AEFFA7CB0669}"/>
              </a:ext>
            </a:extLst>
          </p:cNvPr>
          <p:cNvSpPr>
            <a:spLocks noGrp="1"/>
          </p:cNvSpPr>
          <p:nvPr>
            <p:ph type="title"/>
          </p:nvPr>
        </p:nvSpPr>
        <p:spPr>
          <a:xfrm>
            <a:off x="271462" y="324000"/>
            <a:ext cx="9361487" cy="369332"/>
          </a:xfrm>
        </p:spPr>
        <p:txBody>
          <a:bodyPr>
            <a:normAutofit/>
          </a:bodyPr>
          <a:lstStyle/>
          <a:p>
            <a:r>
              <a:rPr lang="en-GB" dirty="0"/>
              <a:t>Case study: Liquid top-up assets</a:t>
            </a:r>
            <a:endParaRPr lang="en-GB" sz="2400" dirty="0">
              <a:solidFill>
                <a:schemeClr val="accent2"/>
              </a:solidFill>
            </a:endParaRPr>
          </a:p>
        </p:txBody>
      </p:sp>
      <p:sp>
        <p:nvSpPr>
          <p:cNvPr id="9" name="Content Placeholder 12">
            <a:extLst>
              <a:ext uri="{FF2B5EF4-FFF2-40B4-BE49-F238E27FC236}">
                <a16:creationId xmlns:a16="http://schemas.microsoft.com/office/drawing/2014/main" id="{6FE8C32C-B3F8-4DE8-8BC9-5D4F7996E364}"/>
              </a:ext>
            </a:extLst>
          </p:cNvPr>
          <p:cNvSpPr txBox="1">
            <a:spLocks noGrp="1"/>
          </p:cNvSpPr>
          <p:nvPr>
            <p:ph idx="1"/>
          </p:nvPr>
        </p:nvSpPr>
        <p:spPr>
          <a:prstGeom prst="rect">
            <a:avLst/>
          </a:prstGeom>
          <a:noFill/>
        </p:spPr>
        <p:txBody>
          <a:bodyPr wrap="square">
            <a:spAutoFit/>
          </a:bodyPr>
          <a:lstStyle/>
          <a:p>
            <a:pPr>
              <a:spcBef>
                <a:spcPts val="346"/>
              </a:spcBef>
              <a:buClr>
                <a:schemeClr val="accent2"/>
              </a:buClr>
            </a:pPr>
            <a:r>
              <a:rPr lang="en-GB" sz="1400" dirty="0">
                <a:latin typeface="+mj-lt"/>
                <a:ea typeface="Calibri" panose="020F0502020204030204" pitchFamily="34" charset="0"/>
              </a:rPr>
              <a:t>Managing client collateral calls</a:t>
            </a:r>
          </a:p>
          <a:p>
            <a:pPr>
              <a:spcBef>
                <a:spcPts val="346"/>
              </a:spcBef>
              <a:buClr>
                <a:schemeClr val="accent2"/>
              </a:buClr>
            </a:pPr>
            <a:endParaRPr lang="en-GB" sz="1200" b="0" dirty="0">
              <a:latin typeface="+mj-lt"/>
              <a:ea typeface="Calibri" panose="020F0502020204030204" pitchFamily="34" charset="0"/>
            </a:endParaRPr>
          </a:p>
          <a:p>
            <a:pPr marL="232172" indent="-232172">
              <a:spcBef>
                <a:spcPts val="346"/>
              </a:spcBef>
              <a:buClr>
                <a:schemeClr val="accent2"/>
              </a:buClr>
              <a:buFont typeface="Wingdings" panose="05000000000000000000" pitchFamily="2" charset="2"/>
              <a:buChar char="Ø"/>
            </a:pPr>
            <a:r>
              <a:rPr lang="en-GB" sz="1400" b="0" dirty="0">
                <a:solidFill>
                  <a:schemeClr val="tx1"/>
                </a:solidFill>
                <a:latin typeface="+mj-lt"/>
                <a:ea typeface="Calibri" panose="020F0502020204030204" pitchFamily="34" charset="0"/>
              </a:rPr>
              <a:t>Extensive range of pooled funds</a:t>
            </a:r>
          </a:p>
          <a:p>
            <a:pPr marL="232172" indent="-232172">
              <a:spcBef>
                <a:spcPts val="346"/>
              </a:spcBef>
              <a:buClr>
                <a:schemeClr val="accent2"/>
              </a:buClr>
              <a:buFont typeface="Wingdings" panose="05000000000000000000" pitchFamily="2" charset="2"/>
              <a:buChar char="Ø"/>
            </a:pPr>
            <a:endParaRPr lang="en-GB" sz="1400" b="0" dirty="0">
              <a:solidFill>
                <a:schemeClr val="tx1"/>
              </a:solidFill>
              <a:latin typeface="+mj-lt"/>
              <a:ea typeface="Calibri" panose="020F0502020204030204" pitchFamily="34" charset="0"/>
            </a:endParaRPr>
          </a:p>
          <a:p>
            <a:pPr marL="232172" indent="-232172">
              <a:spcBef>
                <a:spcPts val="346"/>
              </a:spcBef>
              <a:buClr>
                <a:schemeClr val="accent2"/>
              </a:buClr>
              <a:buFont typeface="Wingdings" panose="05000000000000000000" pitchFamily="2" charset="2"/>
              <a:buChar char="Ø"/>
            </a:pPr>
            <a:r>
              <a:rPr lang="en-GB" sz="1400" b="0" dirty="0">
                <a:solidFill>
                  <a:schemeClr val="tx1"/>
                </a:solidFill>
                <a:latin typeface="+mj-lt"/>
                <a:ea typeface="Calibri" panose="020F0502020204030204" pitchFamily="34" charset="0"/>
              </a:rPr>
              <a:t>Spectrum of asset classes</a:t>
            </a:r>
            <a:br>
              <a:rPr lang="en-GB" sz="1400" b="0" dirty="0">
                <a:solidFill>
                  <a:schemeClr val="tx1"/>
                </a:solidFill>
                <a:latin typeface="+mj-lt"/>
                <a:ea typeface="Calibri" panose="020F0502020204030204" pitchFamily="34" charset="0"/>
              </a:rPr>
            </a:br>
            <a:endParaRPr lang="en-GB" sz="1400" b="0" dirty="0">
              <a:solidFill>
                <a:schemeClr val="tx1"/>
              </a:solidFill>
              <a:latin typeface="+mj-lt"/>
              <a:ea typeface="Calibri" panose="020F0502020204030204" pitchFamily="34" charset="0"/>
            </a:endParaRPr>
          </a:p>
          <a:p>
            <a:pPr marL="232172" indent="-232172">
              <a:spcBef>
                <a:spcPts val="346"/>
              </a:spcBef>
              <a:buClr>
                <a:schemeClr val="accent2"/>
              </a:buClr>
              <a:buFont typeface="Wingdings" panose="05000000000000000000" pitchFamily="2" charset="2"/>
              <a:buChar char="Ø"/>
            </a:pPr>
            <a:r>
              <a:rPr lang="en-GB" sz="1400" b="0" dirty="0">
                <a:solidFill>
                  <a:schemeClr val="tx1"/>
                </a:solidFill>
                <a:latin typeface="+mj-lt"/>
                <a:ea typeface="Calibri" panose="020F0502020204030204" pitchFamily="34" charset="0"/>
              </a:rPr>
              <a:t>Globally diversified</a:t>
            </a:r>
            <a:endParaRPr lang="en-GB" sz="1400" b="0" dirty="0">
              <a:latin typeface="+mj-lt"/>
              <a:ea typeface="Calibri" panose="020F0502020204030204" pitchFamily="34" charset="0"/>
            </a:endParaRPr>
          </a:p>
        </p:txBody>
      </p:sp>
      <p:sp>
        <p:nvSpPr>
          <p:cNvPr id="5" name="Slide Number Placeholder 4">
            <a:extLst>
              <a:ext uri="{FF2B5EF4-FFF2-40B4-BE49-F238E27FC236}">
                <a16:creationId xmlns:a16="http://schemas.microsoft.com/office/drawing/2014/main" id="{6C095161-CCF2-4FDB-BD95-BAEFFDE07B11}"/>
              </a:ext>
            </a:extLst>
          </p:cNvPr>
          <p:cNvSpPr>
            <a:spLocks noGrp="1"/>
          </p:cNvSpPr>
          <p:nvPr>
            <p:ph type="sldNum" sz="quarter" idx="12"/>
          </p:nvPr>
        </p:nvSpPr>
        <p:spPr/>
        <p:txBody>
          <a:bodyPr/>
          <a:lstStyle/>
          <a:p>
            <a:pPr marL="0" marR="0" lvl="0" indent="0" algn="r" defTabSz="742950" rtl="0" eaLnBrk="1" fontAlgn="auto" latinLnBrk="0" hangingPunct="1">
              <a:lnSpc>
                <a:spcPct val="100000"/>
              </a:lnSpc>
              <a:spcBef>
                <a:spcPts val="0"/>
              </a:spcBef>
              <a:spcAft>
                <a:spcPts val="0"/>
              </a:spcAft>
              <a:buClrTx/>
              <a:buSzTx/>
              <a:buFontTx/>
              <a:buNone/>
              <a:tabLst/>
              <a:defRPr/>
            </a:pPr>
            <a:fld id="{AC6BEB34-34B2-4616-8BAB-A7D30E9C9573}" type="slidenum">
              <a:rPr kumimoji="0" lang="en-GB" sz="813" b="1" i="0" u="none" strike="noStrike" kern="1200" cap="none" spc="0" normalizeH="0" baseline="0" noProof="0">
                <a:ln>
                  <a:noFill/>
                </a:ln>
                <a:solidFill>
                  <a:srgbClr val="333333"/>
                </a:solidFill>
                <a:effectLst/>
                <a:uLnTx/>
                <a:uFillTx/>
                <a:latin typeface="Arial"/>
                <a:ea typeface="+mn-ea"/>
                <a:cs typeface="+mn-cs"/>
              </a:rPr>
              <a:pPr marL="0" marR="0" lvl="0" indent="0" algn="r" defTabSz="742950" rtl="0" eaLnBrk="1" fontAlgn="auto" latinLnBrk="0" hangingPunct="1">
                <a:lnSpc>
                  <a:spcPct val="100000"/>
                </a:lnSpc>
                <a:spcBef>
                  <a:spcPts val="0"/>
                </a:spcBef>
                <a:spcAft>
                  <a:spcPts val="0"/>
                </a:spcAft>
                <a:buClrTx/>
                <a:buSzTx/>
                <a:buFontTx/>
                <a:buNone/>
                <a:tabLst/>
                <a:defRPr/>
              </a:pPr>
              <a:t>5</a:t>
            </a:fld>
            <a:endParaRPr kumimoji="0" lang="en-GB" sz="813" b="1" i="0" u="none" strike="noStrike" kern="1200" cap="none" spc="0" normalizeH="0" baseline="0" noProof="0">
              <a:ln>
                <a:noFill/>
              </a:ln>
              <a:solidFill>
                <a:srgbClr val="333333"/>
              </a:solidFill>
              <a:effectLst/>
              <a:uLnTx/>
              <a:uFillTx/>
              <a:latin typeface="Arial"/>
              <a:ea typeface="+mn-ea"/>
              <a:cs typeface="+mn-cs"/>
            </a:endParaRPr>
          </a:p>
        </p:txBody>
      </p:sp>
      <p:sp>
        <p:nvSpPr>
          <p:cNvPr id="6" name="Text Placeholder 5">
            <a:extLst>
              <a:ext uri="{FF2B5EF4-FFF2-40B4-BE49-F238E27FC236}">
                <a16:creationId xmlns:a16="http://schemas.microsoft.com/office/drawing/2014/main" id="{0911EE83-13AC-471B-8E93-A48BE2C9BE8D}"/>
              </a:ext>
            </a:extLst>
          </p:cNvPr>
          <p:cNvSpPr>
            <a:spLocks noGrp="1"/>
          </p:cNvSpPr>
          <p:nvPr>
            <p:ph type="body" sz="quarter" idx="13"/>
          </p:nvPr>
        </p:nvSpPr>
        <p:spPr/>
        <p:txBody>
          <a:bodyPr/>
          <a:lstStyle/>
          <a:p>
            <a:r>
              <a:rPr lang="en-GB" dirty="0"/>
              <a:t>Enabling collateral calls to be efficiently met</a:t>
            </a:r>
          </a:p>
        </p:txBody>
      </p:sp>
      <p:sp>
        <p:nvSpPr>
          <p:cNvPr id="4" name="Content Placeholder 3">
            <a:extLst>
              <a:ext uri="{FF2B5EF4-FFF2-40B4-BE49-F238E27FC236}">
                <a16:creationId xmlns:a16="http://schemas.microsoft.com/office/drawing/2014/main" id="{8052BE1F-74CE-4B9C-81D1-57970BDA0B43}"/>
              </a:ext>
            </a:extLst>
          </p:cNvPr>
          <p:cNvSpPr>
            <a:spLocks noGrp="1"/>
          </p:cNvSpPr>
          <p:nvPr>
            <p:ph idx="14"/>
          </p:nvPr>
        </p:nvSpPr>
        <p:spPr/>
        <p:txBody>
          <a:bodyPr>
            <a:normAutofit/>
          </a:bodyPr>
          <a:lstStyle/>
          <a:p>
            <a:pPr marL="0" marR="0" lvl="0" indent="0" defTabSz="679748"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GB" altLang="en-US" sz="140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Example – LGIM Absolute Return Bond Fund Size </a:t>
            </a:r>
            <a:br>
              <a:rPr kumimoji="0" lang="en-GB" altLang="en-US" sz="140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br>
            <a:r>
              <a:rPr kumimoji="0" lang="en-GB" altLang="en-US" sz="140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August – October 2022</a:t>
            </a:r>
          </a:p>
        </p:txBody>
      </p:sp>
      <p:sp>
        <p:nvSpPr>
          <p:cNvPr id="7" name="Text Placeholder 6">
            <a:extLst>
              <a:ext uri="{FF2B5EF4-FFF2-40B4-BE49-F238E27FC236}">
                <a16:creationId xmlns:a16="http://schemas.microsoft.com/office/drawing/2014/main" id="{FC57E7F0-D06D-78D7-0EEA-46FD30EB6E91}"/>
              </a:ext>
            </a:extLst>
          </p:cNvPr>
          <p:cNvSpPr>
            <a:spLocks noGrp="1"/>
          </p:cNvSpPr>
          <p:nvPr>
            <p:ph type="body" sz="quarter" idx="22"/>
          </p:nvPr>
        </p:nvSpPr>
        <p:spPr/>
        <p:txBody>
          <a:bodyPr/>
          <a:lstStyle/>
          <a:p>
            <a:r>
              <a:rPr lang="en-GB" dirty="0">
                <a:hlinkClick r:id="rId6">
                  <a:extLst>
                    <a:ext uri="{A12FA001-AC4F-418D-AE19-62706E023703}">
                      <ahyp:hlinkClr xmlns:ahyp="http://schemas.microsoft.com/office/drawing/2018/hyperlinkcolor" val="tx"/>
                    </a:ext>
                  </a:extLst>
                </a:hlinkClick>
              </a:rPr>
              <a:t>D007901</a:t>
            </a:r>
          </a:p>
        </p:txBody>
      </p:sp>
      <p:sp>
        <p:nvSpPr>
          <p:cNvPr id="12" name="Oval 11">
            <a:extLst>
              <a:ext uri="{FF2B5EF4-FFF2-40B4-BE49-F238E27FC236}">
                <a16:creationId xmlns:a16="http://schemas.microsoft.com/office/drawing/2014/main" id="{63A8E5A3-7D06-42E6-B9B9-CFD7C1428091}"/>
              </a:ext>
            </a:extLst>
          </p:cNvPr>
          <p:cNvSpPr/>
          <p:nvPr/>
        </p:nvSpPr>
        <p:spPr>
          <a:xfrm>
            <a:off x="5985703" y="2035944"/>
            <a:ext cx="486000" cy="48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24923"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solidFill>
                  <a:schemeClr val="bg1"/>
                </a:solidFill>
                <a:effectLst/>
                <a:uLnTx/>
                <a:uFillTx/>
                <a:latin typeface="Arial"/>
                <a:ea typeface="+mn-ea"/>
                <a:cs typeface="+mn-cs"/>
              </a:rPr>
              <a:t>£1.5bn</a:t>
            </a:r>
          </a:p>
        </p:txBody>
      </p:sp>
      <p:sp>
        <p:nvSpPr>
          <p:cNvPr id="13" name="Oval 12">
            <a:extLst>
              <a:ext uri="{FF2B5EF4-FFF2-40B4-BE49-F238E27FC236}">
                <a16:creationId xmlns:a16="http://schemas.microsoft.com/office/drawing/2014/main" id="{554A4CA8-DF14-45CE-BBC5-26A7C81BC6C7}"/>
              </a:ext>
            </a:extLst>
          </p:cNvPr>
          <p:cNvSpPr/>
          <p:nvPr/>
        </p:nvSpPr>
        <p:spPr>
          <a:xfrm>
            <a:off x="7005604" y="3885808"/>
            <a:ext cx="486000" cy="48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24923"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solidFill>
                  <a:schemeClr val="bg1"/>
                </a:solidFill>
                <a:effectLst/>
                <a:uLnTx/>
                <a:uFillTx/>
                <a:latin typeface="Arial"/>
                <a:ea typeface="+mn-ea"/>
                <a:cs typeface="+mn-cs"/>
              </a:rPr>
              <a:t>700m</a:t>
            </a:r>
          </a:p>
        </p:txBody>
      </p:sp>
      <p:sp>
        <p:nvSpPr>
          <p:cNvPr id="14" name="Oval 13">
            <a:extLst>
              <a:ext uri="{FF2B5EF4-FFF2-40B4-BE49-F238E27FC236}">
                <a16:creationId xmlns:a16="http://schemas.microsoft.com/office/drawing/2014/main" id="{53356386-57AF-4CBC-BABB-78E6FD3423E5}"/>
              </a:ext>
            </a:extLst>
          </p:cNvPr>
          <p:cNvSpPr/>
          <p:nvPr/>
        </p:nvSpPr>
        <p:spPr>
          <a:xfrm>
            <a:off x="8297250" y="2583592"/>
            <a:ext cx="486000" cy="48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24923"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solidFill>
                  <a:schemeClr val="bg1"/>
                </a:solidFill>
                <a:effectLst/>
                <a:uLnTx/>
                <a:uFillTx/>
                <a:latin typeface="Arial"/>
                <a:ea typeface="+mn-ea"/>
                <a:cs typeface="+mn-cs"/>
              </a:rPr>
              <a:t>£1.2bn</a:t>
            </a:r>
          </a:p>
        </p:txBody>
      </p:sp>
      <p:sp>
        <p:nvSpPr>
          <p:cNvPr id="15" name="TextBox 14">
            <a:extLst>
              <a:ext uri="{FF2B5EF4-FFF2-40B4-BE49-F238E27FC236}">
                <a16:creationId xmlns:a16="http://schemas.microsoft.com/office/drawing/2014/main" id="{7129D974-FC49-4D4C-A80B-B0EFCD533E53}"/>
              </a:ext>
            </a:extLst>
          </p:cNvPr>
          <p:cNvSpPr txBox="1"/>
          <p:nvPr/>
        </p:nvSpPr>
        <p:spPr>
          <a:xfrm>
            <a:off x="5767989" y="4398434"/>
            <a:ext cx="3636990" cy="568810"/>
          </a:xfrm>
          <a:prstGeom prst="rect">
            <a:avLst/>
          </a:prstGeom>
          <a:noFill/>
        </p:spPr>
        <p:txBody>
          <a:bodyPr wrap="square" rtlCol="0">
            <a:spAutoFit/>
          </a:bodyPr>
          <a:lstStyle/>
          <a:p>
            <a:pPr marL="214318" marR="0" lvl="0" indent="-214318" algn="l" defTabSz="742950" rtl="0" eaLnBrk="1" fontAlgn="auto" latinLnBrk="0" hangingPunct="1">
              <a:lnSpc>
                <a:spcPct val="150000"/>
              </a:lnSpc>
              <a:spcBef>
                <a:spcPts val="0"/>
              </a:spcBef>
              <a:spcAft>
                <a:spcPts val="0"/>
              </a:spcAft>
              <a:buClr>
                <a:schemeClr val="accent2"/>
              </a:buClr>
              <a:buSzTx/>
              <a:buFont typeface="Wingdings" panose="05000000000000000000" pitchFamily="2" charset="2"/>
              <a:buChar char="ü"/>
              <a:tabLst/>
              <a:defRPr/>
            </a:pPr>
            <a:r>
              <a:rPr kumimoji="0" lang="en-GB" sz="1100" b="0" i="0" u="none" strike="noStrike" kern="1200" cap="none" spc="0" normalizeH="0" baseline="0" noProof="0">
                <a:ln>
                  <a:noFill/>
                </a:ln>
                <a:effectLst/>
                <a:uLnTx/>
                <a:uFillTx/>
                <a:latin typeface="Arial"/>
                <a:ea typeface="+mn-ea"/>
                <a:cs typeface="+mn-cs"/>
              </a:rPr>
              <a:t>100% of redemptions were met</a:t>
            </a:r>
          </a:p>
          <a:p>
            <a:pPr marL="214318" marR="0" lvl="0" indent="-214318" algn="l" defTabSz="742950" rtl="0" eaLnBrk="1" fontAlgn="auto" latinLnBrk="0" hangingPunct="1">
              <a:lnSpc>
                <a:spcPct val="150000"/>
              </a:lnSpc>
              <a:spcBef>
                <a:spcPts val="0"/>
              </a:spcBef>
              <a:spcAft>
                <a:spcPts val="0"/>
              </a:spcAft>
              <a:buClr>
                <a:schemeClr val="accent2"/>
              </a:buClr>
              <a:buSzTx/>
              <a:buFont typeface="Wingdings" panose="05000000000000000000" pitchFamily="2" charset="2"/>
              <a:buChar char="ü"/>
              <a:tabLst/>
              <a:defRPr/>
            </a:pPr>
            <a:r>
              <a:rPr kumimoji="0" lang="en-GB" sz="1100" b="0" i="0" u="none" strike="noStrike" kern="1200" cap="none" spc="0" normalizeH="0" baseline="0" noProof="0">
                <a:ln>
                  <a:noFill/>
                </a:ln>
                <a:effectLst/>
                <a:uLnTx/>
                <a:uFillTx/>
                <a:latin typeface="Arial"/>
                <a:ea typeface="+mn-ea"/>
                <a:cs typeface="+mn-cs"/>
              </a:rPr>
              <a:t>Trading costs only increased from 17bps to 23bps</a:t>
            </a:r>
          </a:p>
        </p:txBody>
      </p:sp>
      <p:grpSp>
        <p:nvGrpSpPr>
          <p:cNvPr id="3" name="Group 2">
            <a:extLst>
              <a:ext uri="{FF2B5EF4-FFF2-40B4-BE49-F238E27FC236}">
                <a16:creationId xmlns:a16="http://schemas.microsoft.com/office/drawing/2014/main" id="{872C266F-966C-472D-8C19-C1F68FD80012}"/>
              </a:ext>
            </a:extLst>
          </p:cNvPr>
          <p:cNvGrpSpPr/>
          <p:nvPr/>
        </p:nvGrpSpPr>
        <p:grpSpPr>
          <a:xfrm>
            <a:off x="1002546" y="5099468"/>
            <a:ext cx="7900908" cy="898600"/>
            <a:chOff x="622606" y="5283949"/>
            <a:chExt cx="7900908" cy="898600"/>
          </a:xfrm>
        </p:grpSpPr>
        <p:sp>
          <p:nvSpPr>
            <p:cNvPr id="18" name="Rectangle 17">
              <a:extLst>
                <a:ext uri="{FF2B5EF4-FFF2-40B4-BE49-F238E27FC236}">
                  <a16:creationId xmlns:a16="http://schemas.microsoft.com/office/drawing/2014/main" id="{991F8E1A-FD56-4A76-8EF4-5E1BA23CA097}"/>
                </a:ext>
              </a:extLst>
            </p:cNvPr>
            <p:cNvSpPr/>
            <p:nvPr/>
          </p:nvSpPr>
          <p:spPr>
            <a:xfrm>
              <a:off x="1382485" y="5506473"/>
              <a:ext cx="7141029" cy="4385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Leveraging the size and scale of LGIM </a:t>
              </a:r>
            </a:p>
          </p:txBody>
        </p:sp>
        <p:sp>
          <p:nvSpPr>
            <p:cNvPr id="19" name="Oval 18">
              <a:extLst>
                <a:ext uri="{FF2B5EF4-FFF2-40B4-BE49-F238E27FC236}">
                  <a16:creationId xmlns:a16="http://schemas.microsoft.com/office/drawing/2014/main" id="{3C1CD076-D962-427D-887B-A1C31E466020}"/>
                </a:ext>
              </a:extLst>
            </p:cNvPr>
            <p:cNvSpPr/>
            <p:nvPr/>
          </p:nvSpPr>
          <p:spPr>
            <a:xfrm>
              <a:off x="622606" y="5283949"/>
              <a:ext cx="898600" cy="8986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89B36D90-8E50-43EB-BB5A-A4AC72F557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168" y="5437102"/>
              <a:ext cx="620317" cy="592293"/>
            </a:xfrm>
            <a:prstGeom prst="rect">
              <a:avLst/>
            </a:prstGeom>
          </p:spPr>
        </p:pic>
      </p:grpSp>
      <p:sp>
        <p:nvSpPr>
          <p:cNvPr id="8" name="Footer Placeholder 7">
            <a:extLst>
              <a:ext uri="{FF2B5EF4-FFF2-40B4-BE49-F238E27FC236}">
                <a16:creationId xmlns:a16="http://schemas.microsoft.com/office/drawing/2014/main" id="{8CAFE7F2-7909-EEC3-55CC-D58C0D4786C3}"/>
              </a:ext>
            </a:extLst>
          </p:cNvPr>
          <p:cNvSpPr>
            <a:spLocks noGrp="1"/>
          </p:cNvSpPr>
          <p:nvPr>
            <p:ph type="ftr" sz="quarter" idx="3"/>
          </p:nvPr>
        </p:nvSpPr>
        <p:spPr/>
        <p:txBody>
          <a:bodyPr/>
          <a:lstStyle/>
          <a:p>
            <a:pPr eaLnBrk="1" hangingPunct="1">
              <a:spcBef>
                <a:spcPct val="0"/>
              </a:spcBef>
              <a:buFontTx/>
              <a:buNone/>
            </a:pPr>
            <a:r>
              <a:rPr lang="en-GB" altLang="en-US" sz="900" dirty="0"/>
              <a:t>Source: LGIM. </a:t>
            </a:r>
          </a:p>
        </p:txBody>
      </p:sp>
    </p:spTree>
    <p:extLst>
      <p:ext uri="{BB962C8B-B14F-4D97-AF65-F5344CB8AC3E}">
        <p14:creationId xmlns:p14="http://schemas.microsoft.com/office/powerpoint/2010/main" val="373489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A2D16-674B-C12D-1E12-39C3211E8EEF}"/>
              </a:ext>
            </a:extLst>
          </p:cNvPr>
          <p:cNvSpPr>
            <a:spLocks noGrp="1"/>
          </p:cNvSpPr>
          <p:nvPr>
            <p:ph type="title"/>
          </p:nvPr>
        </p:nvSpPr>
        <p:spPr>
          <a:xfrm>
            <a:off x="280498" y="3120955"/>
            <a:ext cx="6129180" cy="461665"/>
          </a:xfrm>
        </p:spPr>
        <p:txBody>
          <a:bodyPr/>
          <a:lstStyle/>
          <a:p>
            <a:r>
              <a:rPr lang="en-GB" dirty="0"/>
              <a:t>LDI in 2024 – The product</a:t>
            </a:r>
          </a:p>
        </p:txBody>
      </p:sp>
    </p:spTree>
    <p:extLst>
      <p:ext uri="{BB962C8B-B14F-4D97-AF65-F5344CB8AC3E}">
        <p14:creationId xmlns:p14="http://schemas.microsoft.com/office/powerpoint/2010/main" val="37547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B7BD0317-66BE-408A-92F4-9243A3C046E3}"/>
              </a:ext>
            </a:extLst>
          </p:cNvPr>
          <p:cNvSpPr>
            <a:spLocks noGrp="1"/>
          </p:cNvSpPr>
          <p:nvPr>
            <p:ph type="title"/>
          </p:nvPr>
        </p:nvSpPr>
        <p:spPr/>
        <p:txBody>
          <a:bodyPr/>
          <a:lstStyle/>
          <a:p>
            <a:r>
              <a:rPr lang="en-GB" dirty="0"/>
              <a:t>TPR guidance for our UK clients</a:t>
            </a:r>
          </a:p>
        </p:txBody>
      </p:sp>
      <p:sp>
        <p:nvSpPr>
          <p:cNvPr id="6" name="Slide Number Placeholder 5">
            <a:extLst>
              <a:ext uri="{FF2B5EF4-FFF2-40B4-BE49-F238E27FC236}">
                <a16:creationId xmlns:a16="http://schemas.microsoft.com/office/drawing/2014/main" id="{9D2E51DE-E169-49B5-BB27-A9807261AA92}"/>
              </a:ext>
            </a:extLst>
          </p:cNvPr>
          <p:cNvSpPr>
            <a:spLocks noGrp="1"/>
          </p:cNvSpPr>
          <p:nvPr>
            <p:ph type="sldNum" sz="quarter" idx="12"/>
          </p:nvPr>
        </p:nvSpPr>
        <p:spPr/>
        <p:txBody>
          <a:bodyPr/>
          <a:lstStyle/>
          <a:p>
            <a:fld id="{F9B37452-FA20-4864-B155-62D0C033EF43}" type="slidenum">
              <a:rPr lang="en-GB" altLang="en-US" smtClean="0"/>
              <a:pPr/>
              <a:t>7</a:t>
            </a:fld>
            <a:endParaRPr lang="en-GB" altLang="en-US"/>
          </a:p>
        </p:txBody>
      </p:sp>
      <p:sp>
        <p:nvSpPr>
          <p:cNvPr id="27" name="Text Placeholder 5">
            <a:extLst>
              <a:ext uri="{FF2B5EF4-FFF2-40B4-BE49-F238E27FC236}">
                <a16:creationId xmlns:a16="http://schemas.microsoft.com/office/drawing/2014/main" id="{93B0F0DA-075C-4719-90B8-33BD71C641F6}"/>
              </a:ext>
            </a:extLst>
          </p:cNvPr>
          <p:cNvSpPr>
            <a:spLocks noGrp="1"/>
          </p:cNvSpPr>
          <p:nvPr>
            <p:ph type="body" sz="quarter" idx="13"/>
          </p:nvPr>
        </p:nvSpPr>
        <p:spPr/>
        <p:txBody>
          <a:bodyPr vert="horz" wrap="square" lIns="0" tIns="0" rIns="0" bIns="0" rtlCol="0" anchor="t">
            <a:spAutoFit/>
          </a:bodyPr>
          <a:lstStyle/>
          <a:p>
            <a:r>
              <a:rPr lang="en-GB"/>
              <a:t>Leverage expectations for our UK clients </a:t>
            </a:r>
          </a:p>
        </p:txBody>
      </p:sp>
      <p:sp>
        <p:nvSpPr>
          <p:cNvPr id="2" name="Text Placeholder 1">
            <a:extLst>
              <a:ext uri="{FF2B5EF4-FFF2-40B4-BE49-F238E27FC236}">
                <a16:creationId xmlns:a16="http://schemas.microsoft.com/office/drawing/2014/main" id="{86C935B0-1EB9-4D68-AAD2-25E6B843E7E2}"/>
              </a:ext>
            </a:extLst>
          </p:cNvPr>
          <p:cNvSpPr>
            <a:spLocks noGrp="1"/>
          </p:cNvSpPr>
          <p:nvPr>
            <p:ph type="body" sz="quarter" idx="22"/>
          </p:nvPr>
        </p:nvSpPr>
        <p:spPr/>
        <p:txBody>
          <a:bodyPr/>
          <a:lstStyle/>
          <a:p>
            <a:r>
              <a:rPr lang="en-GB">
                <a:hlinkClick r:id="rId3">
                  <a:extLst>
                    <a:ext uri="{A12FA001-AC4F-418D-AE19-62706E023703}">
                      <ahyp:hlinkClr xmlns:ahyp="http://schemas.microsoft.com/office/drawing/2018/hyperlinkcolor" val="tx"/>
                    </a:ext>
                  </a:extLst>
                </a:hlinkClick>
              </a:rPr>
              <a:t>D001080</a:t>
            </a:r>
            <a:endParaRPr lang="en-GB"/>
          </a:p>
        </p:txBody>
      </p:sp>
      <p:sp>
        <p:nvSpPr>
          <p:cNvPr id="36" name="TextBox 35">
            <a:extLst>
              <a:ext uri="{FF2B5EF4-FFF2-40B4-BE49-F238E27FC236}">
                <a16:creationId xmlns:a16="http://schemas.microsoft.com/office/drawing/2014/main" id="{388ABCDF-5C69-4C9E-B3B3-43172FC8803C}"/>
              </a:ext>
            </a:extLst>
          </p:cNvPr>
          <p:cNvSpPr txBox="1"/>
          <p:nvPr/>
        </p:nvSpPr>
        <p:spPr>
          <a:xfrm>
            <a:off x="273050" y="1240688"/>
            <a:ext cx="9359899" cy="1446550"/>
          </a:xfrm>
          <a:prstGeom prst="rect">
            <a:avLst/>
          </a:prstGeom>
          <a:noFill/>
        </p:spPr>
        <p:txBody>
          <a:bodyPr wrap="square" lIns="0" tIns="0" rIns="0" bIns="0" rtlCol="0" anchor="t">
            <a:spAutoFit/>
          </a:bodyPr>
          <a:lstStyle/>
          <a:p>
            <a:pPr>
              <a:spcAft>
                <a:spcPts val="600"/>
              </a:spcAft>
            </a:pPr>
            <a:r>
              <a:rPr lang="en-GB" sz="1400" b="1" dirty="0">
                <a:solidFill>
                  <a:srgbClr val="333333"/>
                </a:solidFill>
                <a:effectLst/>
                <a:latin typeface="Arial"/>
                <a:ea typeface="Times New Roman" panose="02020603050405020304" pitchFamily="18" charset="0"/>
                <a:cs typeface="Arial"/>
              </a:rPr>
              <a:t>24 April 2023: </a:t>
            </a:r>
            <a:r>
              <a:rPr lang="en-GB" sz="1400" dirty="0">
                <a:solidFill>
                  <a:srgbClr val="333333"/>
                </a:solidFill>
                <a:effectLst/>
                <a:latin typeface="Arial"/>
                <a:ea typeface="Times New Roman" panose="02020603050405020304" pitchFamily="18" charset="0"/>
                <a:cs typeface="Arial"/>
              </a:rPr>
              <a:t>The Pension Regulator (TPR) published new LDI guidance for DB pension scheme trustees. </a:t>
            </a:r>
            <a:r>
              <a:rPr lang="en-GB" sz="1400" u="sng" dirty="0">
                <a:solidFill>
                  <a:srgbClr val="005629"/>
                </a:solidFill>
                <a:effectLst/>
                <a:latin typeface="Arial"/>
                <a:ea typeface="Times New Roman" panose="02020603050405020304" pitchFamily="18" charset="0"/>
                <a:cs typeface="Arial"/>
                <a:hlinkClick r:id="rId4"/>
              </a:rPr>
              <a:t>‘Using leveraged liability-driven investment’</a:t>
            </a:r>
            <a:r>
              <a:rPr lang="en-GB" sz="1400" dirty="0">
                <a:solidFill>
                  <a:srgbClr val="333333"/>
                </a:solidFill>
                <a:latin typeface="Arial"/>
                <a:ea typeface="Times New Roman" panose="02020603050405020304" pitchFamily="18" charset="0"/>
                <a:cs typeface="Arial"/>
              </a:rPr>
              <a:t> </a:t>
            </a:r>
            <a:r>
              <a:rPr lang="en-GB" sz="1400" dirty="0">
                <a:latin typeface="Arial"/>
                <a:ea typeface="Times New Roman" panose="02020603050405020304" pitchFamily="18" charset="0"/>
                <a:cs typeface="Arial"/>
              </a:rPr>
              <a:t>– some key information from this is noted below.</a:t>
            </a:r>
            <a:endParaRPr lang="en-GB" sz="1400" dirty="0">
              <a:solidFill>
                <a:srgbClr val="333333"/>
              </a:solidFill>
              <a:latin typeface="Arial" panose="020B0604020202020204" pitchFamily="34" charset="0"/>
              <a:ea typeface="Times New Roman" panose="02020603050405020304" pitchFamily="18" charset="0"/>
            </a:endParaRPr>
          </a:p>
          <a:p>
            <a:pPr>
              <a:spcAft>
                <a:spcPts val="600"/>
              </a:spcAft>
            </a:pPr>
            <a:r>
              <a:rPr lang="en-GB" sz="1400" b="1" dirty="0">
                <a:solidFill>
                  <a:srgbClr val="333333"/>
                </a:solidFill>
                <a:effectLst/>
                <a:latin typeface="Arial"/>
                <a:ea typeface="Times New Roman" panose="02020603050405020304" pitchFamily="18" charset="0"/>
                <a:cs typeface="Arial"/>
              </a:rPr>
              <a:t>Followed: </a:t>
            </a:r>
            <a:r>
              <a:rPr lang="en-GB" sz="1400" dirty="0">
                <a:solidFill>
                  <a:srgbClr val="333333"/>
                </a:solidFill>
                <a:effectLst/>
                <a:latin typeface="Arial"/>
                <a:ea typeface="Times New Roman" panose="02020603050405020304" pitchFamily="18" charset="0"/>
                <a:cs typeface="Arial"/>
              </a:rPr>
              <a:t>earlier TPR guidance and referenced the Bank of England’s Financial Policy Committee (FPC) 29 March </a:t>
            </a:r>
            <a:r>
              <a:rPr lang="en-GB" sz="1400" dirty="0">
                <a:effectLst/>
                <a:latin typeface="Arial"/>
                <a:ea typeface="Times New Roman" panose="02020603050405020304" pitchFamily="18" charset="0"/>
                <a:cs typeface="Arial"/>
              </a:rPr>
              <a:t>2023 </a:t>
            </a:r>
            <a:r>
              <a:rPr lang="en-GB" sz="1400" dirty="0">
                <a:latin typeface="Arial"/>
                <a:ea typeface="Times New Roman" panose="02020603050405020304" pitchFamily="18" charset="0"/>
                <a:cs typeface="Arial"/>
              </a:rPr>
              <a:t>staff </a:t>
            </a:r>
            <a:r>
              <a:rPr lang="en-GB" sz="1400" dirty="0">
                <a:solidFill>
                  <a:srgbClr val="333333"/>
                </a:solidFill>
                <a:latin typeface="Arial"/>
                <a:ea typeface="Times New Roman" panose="02020603050405020304" pitchFamily="18" charset="0"/>
                <a:cs typeface="Arial"/>
              </a:rPr>
              <a:t>paper </a:t>
            </a:r>
            <a:r>
              <a:rPr lang="en-GB" sz="1400" u="sng" dirty="0">
                <a:latin typeface="Arial"/>
                <a:ea typeface="Times New Roman" panose="02020603050405020304" pitchFamily="18" charset="0"/>
                <a:cs typeface="Arial"/>
              </a:rPr>
              <a:t>‘LDI minimum resilience – recommendation and explainer’</a:t>
            </a:r>
            <a:endParaRPr lang="en-GB" sz="1400" u="sng" dirty="0">
              <a:cs typeface="Arial"/>
            </a:endParaRPr>
          </a:p>
          <a:p>
            <a:pPr>
              <a:spcAft>
                <a:spcPts val="600"/>
              </a:spcAft>
            </a:pPr>
            <a:r>
              <a:rPr lang="en-GB" sz="1400" u="sng" dirty="0">
                <a:cs typeface="Arial"/>
              </a:rPr>
              <a:t>Please note that our pooled LDI solutions are also subject to the applicable Irish regulatory requirements given their LDI exposure is housed in Irish regulated funds</a:t>
            </a:r>
            <a:r>
              <a:rPr lang="en-GB" sz="1400" u="sng" baseline="30000" dirty="0">
                <a:cs typeface="Arial"/>
              </a:rPr>
              <a:t>1</a:t>
            </a:r>
            <a:r>
              <a:rPr lang="en-GB" sz="1400" u="sng" dirty="0">
                <a:cs typeface="Arial"/>
              </a:rPr>
              <a:t>. </a:t>
            </a:r>
          </a:p>
        </p:txBody>
      </p:sp>
      <p:grpSp>
        <p:nvGrpSpPr>
          <p:cNvPr id="7" name="Group 6">
            <a:extLst>
              <a:ext uri="{FF2B5EF4-FFF2-40B4-BE49-F238E27FC236}">
                <a16:creationId xmlns:a16="http://schemas.microsoft.com/office/drawing/2014/main" id="{F978E80F-F52D-D60D-C8F9-2541E0EC6FD5}"/>
              </a:ext>
            </a:extLst>
          </p:cNvPr>
          <p:cNvGrpSpPr/>
          <p:nvPr/>
        </p:nvGrpSpPr>
        <p:grpSpPr>
          <a:xfrm>
            <a:off x="411726" y="2917390"/>
            <a:ext cx="2864570" cy="2838182"/>
            <a:chOff x="445728" y="2861974"/>
            <a:chExt cx="2864570" cy="2838182"/>
          </a:xfrm>
        </p:grpSpPr>
        <p:sp>
          <p:nvSpPr>
            <p:cNvPr id="41" name="Rectangle 40">
              <a:extLst>
                <a:ext uri="{FF2B5EF4-FFF2-40B4-BE49-F238E27FC236}">
                  <a16:creationId xmlns:a16="http://schemas.microsoft.com/office/drawing/2014/main" id="{71BA47EA-BF62-46B7-9EDC-54A42A294E67}"/>
                </a:ext>
              </a:extLst>
            </p:cNvPr>
            <p:cNvSpPr/>
            <p:nvPr/>
          </p:nvSpPr>
          <p:spPr bwMode="auto">
            <a:xfrm>
              <a:off x="445728" y="2861974"/>
              <a:ext cx="2864570" cy="3734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b="1" dirty="0">
                  <a:solidFill>
                    <a:prstClr val="white"/>
                  </a:solidFill>
                </a:rPr>
                <a:t>Resilience standards</a:t>
              </a:r>
            </a:p>
          </p:txBody>
        </p:sp>
        <p:sp>
          <p:nvSpPr>
            <p:cNvPr id="42" name="Rectangle 41">
              <a:extLst>
                <a:ext uri="{FF2B5EF4-FFF2-40B4-BE49-F238E27FC236}">
                  <a16:creationId xmlns:a16="http://schemas.microsoft.com/office/drawing/2014/main" id="{ABC7F9CA-CCC1-42ED-9BE7-24EAAEBA8318}"/>
                </a:ext>
              </a:extLst>
            </p:cNvPr>
            <p:cNvSpPr/>
            <p:nvPr/>
          </p:nvSpPr>
          <p:spPr bwMode="auto">
            <a:xfrm>
              <a:off x="445728" y="2861975"/>
              <a:ext cx="2864570" cy="283818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GB" altLang="en-US">
                <a:solidFill>
                  <a:srgbClr val="FFFFFF"/>
                </a:solidFill>
              </a:endParaRPr>
            </a:p>
          </p:txBody>
        </p:sp>
        <p:sp>
          <p:nvSpPr>
            <p:cNvPr id="44" name="TextBox 43">
              <a:extLst>
                <a:ext uri="{FF2B5EF4-FFF2-40B4-BE49-F238E27FC236}">
                  <a16:creationId xmlns:a16="http://schemas.microsoft.com/office/drawing/2014/main" id="{88B83584-F3C0-4B91-BB36-050440824569}"/>
                </a:ext>
              </a:extLst>
            </p:cNvPr>
            <p:cNvSpPr txBox="1"/>
            <p:nvPr/>
          </p:nvSpPr>
          <p:spPr>
            <a:xfrm>
              <a:off x="480315" y="3235377"/>
              <a:ext cx="2769566" cy="2249435"/>
            </a:xfrm>
            <a:prstGeom prst="rect">
              <a:avLst/>
            </a:prstGeom>
            <a:noFill/>
          </p:spPr>
          <p:txBody>
            <a:bodyPr wrap="square" lIns="144000" tIns="108000" rIns="144000" bIns="108000" anchor="t">
              <a:spAutoFit/>
            </a:bodyPr>
            <a:lstStyle/>
            <a:p>
              <a:r>
                <a:rPr lang="en-GB" sz="1200" b="1" dirty="0"/>
                <a:t>Market stress buffer </a:t>
              </a:r>
              <a:r>
                <a:rPr lang="en-GB" sz="1200" dirty="0"/>
                <a:t>of “</a:t>
              </a:r>
              <a:r>
                <a:rPr lang="en-GB" sz="1200" b="1" dirty="0"/>
                <a:t>250bps</a:t>
              </a:r>
              <a:r>
                <a:rPr lang="en-GB" sz="1200" dirty="0"/>
                <a:t> minimum resilience level” to be maintained in normal times and assumes trustees “are able to provide additional cash or assets to replenish the buffer within </a:t>
              </a:r>
              <a:r>
                <a:rPr lang="en-GB" sz="1200" b="1" dirty="0"/>
                <a:t>five days.</a:t>
              </a:r>
              <a:r>
                <a:rPr lang="en-GB" sz="1200" dirty="0"/>
                <a:t>”</a:t>
              </a:r>
            </a:p>
            <a:p>
              <a:endParaRPr lang="en-GB" sz="1200" dirty="0"/>
            </a:p>
            <a:p>
              <a:r>
                <a:rPr lang="en-GB" sz="1200" b="1" dirty="0"/>
                <a:t>Operational buffer </a:t>
              </a:r>
              <a:r>
                <a:rPr lang="en-GB" sz="1200" dirty="0"/>
                <a:t>with “sufficient liquidity” to manage day-to-day volatility in the market. </a:t>
              </a:r>
              <a:endParaRPr lang="en-GB" sz="1200" strike="sngStrike" dirty="0">
                <a:cs typeface="Arial"/>
              </a:endParaRPr>
            </a:p>
          </p:txBody>
        </p:sp>
      </p:grpSp>
      <p:grpSp>
        <p:nvGrpSpPr>
          <p:cNvPr id="5" name="Group 4">
            <a:extLst>
              <a:ext uri="{FF2B5EF4-FFF2-40B4-BE49-F238E27FC236}">
                <a16:creationId xmlns:a16="http://schemas.microsoft.com/office/drawing/2014/main" id="{DB9CA428-261F-26E9-8715-BA2A34913967}"/>
              </a:ext>
            </a:extLst>
          </p:cNvPr>
          <p:cNvGrpSpPr/>
          <p:nvPr/>
        </p:nvGrpSpPr>
        <p:grpSpPr>
          <a:xfrm>
            <a:off x="3520065" y="2917390"/>
            <a:ext cx="2864570" cy="2838182"/>
            <a:chOff x="3473090" y="2861974"/>
            <a:chExt cx="2864570" cy="2838182"/>
          </a:xfrm>
        </p:grpSpPr>
        <p:sp>
          <p:nvSpPr>
            <p:cNvPr id="34" name="Rectangle 33">
              <a:extLst>
                <a:ext uri="{FF2B5EF4-FFF2-40B4-BE49-F238E27FC236}">
                  <a16:creationId xmlns:a16="http://schemas.microsoft.com/office/drawing/2014/main" id="{D8E8E8C1-682F-45E8-9A25-1F3F5C23EDA9}"/>
                </a:ext>
              </a:extLst>
            </p:cNvPr>
            <p:cNvSpPr/>
            <p:nvPr/>
          </p:nvSpPr>
          <p:spPr bwMode="auto">
            <a:xfrm>
              <a:off x="3473090" y="2861974"/>
              <a:ext cx="2864570" cy="3734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b="1">
                  <a:solidFill>
                    <a:prstClr val="white"/>
                  </a:solidFill>
                </a:rPr>
                <a:t>Maintaining the buffer</a:t>
              </a:r>
            </a:p>
          </p:txBody>
        </p:sp>
        <p:sp>
          <p:nvSpPr>
            <p:cNvPr id="39" name="Rectangle 38">
              <a:extLst>
                <a:ext uri="{FF2B5EF4-FFF2-40B4-BE49-F238E27FC236}">
                  <a16:creationId xmlns:a16="http://schemas.microsoft.com/office/drawing/2014/main" id="{C2966023-9748-4D64-B0B8-05133B18E545}"/>
                </a:ext>
              </a:extLst>
            </p:cNvPr>
            <p:cNvSpPr/>
            <p:nvPr/>
          </p:nvSpPr>
          <p:spPr bwMode="auto">
            <a:xfrm>
              <a:off x="3473090" y="2861975"/>
              <a:ext cx="2864570" cy="283818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GB" altLang="en-US">
                <a:solidFill>
                  <a:srgbClr val="FFFFFF"/>
                </a:solidFill>
              </a:endParaRPr>
            </a:p>
          </p:txBody>
        </p:sp>
        <p:sp>
          <p:nvSpPr>
            <p:cNvPr id="55" name="TextBox 54">
              <a:extLst>
                <a:ext uri="{FF2B5EF4-FFF2-40B4-BE49-F238E27FC236}">
                  <a16:creationId xmlns:a16="http://schemas.microsoft.com/office/drawing/2014/main" id="{A4208C67-1F14-4EF4-AEE5-2D09E6E7C32E}"/>
                </a:ext>
              </a:extLst>
            </p:cNvPr>
            <p:cNvSpPr txBox="1"/>
            <p:nvPr/>
          </p:nvSpPr>
          <p:spPr>
            <a:xfrm>
              <a:off x="3520592" y="3235377"/>
              <a:ext cx="2769566" cy="2434101"/>
            </a:xfrm>
            <a:prstGeom prst="rect">
              <a:avLst/>
            </a:prstGeom>
            <a:noFill/>
          </p:spPr>
          <p:txBody>
            <a:bodyPr wrap="square" lIns="144000" tIns="108000" rIns="144000" bIns="108000">
              <a:spAutoFit/>
            </a:bodyPr>
            <a:lstStyle/>
            <a:p>
              <a:r>
                <a:rPr lang="en-GB" sz="1200" dirty="0"/>
                <a:t>“you need to be </a:t>
              </a:r>
              <a:r>
                <a:rPr lang="en-GB" sz="1200" b="1" dirty="0"/>
                <a:t>confident</a:t>
              </a:r>
              <a:r>
                <a:rPr lang="en-GB" sz="1200" dirty="0"/>
                <a:t> that, particularly </a:t>
              </a:r>
              <a:r>
                <a:rPr lang="en-GB" sz="1200" b="1" dirty="0"/>
                <a:t>in a crisis</a:t>
              </a:r>
              <a:r>
                <a:rPr lang="en-GB" sz="1200" dirty="0"/>
                <a:t>, you have in place ways of working with your advisers and managers, so you can act quickly and effectively.”</a:t>
              </a:r>
            </a:p>
            <a:p>
              <a:endParaRPr lang="en-GB" sz="1200" dirty="0"/>
            </a:p>
            <a:p>
              <a:r>
                <a:rPr lang="en-GB" sz="1200" dirty="0"/>
                <a:t>“you may decide to </a:t>
              </a:r>
              <a:r>
                <a:rPr lang="en-GB" sz="1200" b="1" dirty="0"/>
                <a:t>retain decisions </a:t>
              </a:r>
              <a:r>
                <a:rPr lang="en-GB" sz="1200" dirty="0"/>
                <a:t>on cash calls. </a:t>
              </a:r>
              <a:r>
                <a:rPr lang="en-GB" sz="1200" b="1" dirty="0"/>
                <a:t>Alternatively, you can delegate </a:t>
              </a:r>
              <a:r>
                <a:rPr lang="en-GB" sz="1200" dirty="0"/>
                <a:t>the selling of assets to meet cash calls to the LDI manager, an investment platform, or a fiduciary manager.” </a:t>
              </a:r>
            </a:p>
          </p:txBody>
        </p:sp>
      </p:grpSp>
      <p:grpSp>
        <p:nvGrpSpPr>
          <p:cNvPr id="4" name="Group 3">
            <a:extLst>
              <a:ext uri="{FF2B5EF4-FFF2-40B4-BE49-F238E27FC236}">
                <a16:creationId xmlns:a16="http://schemas.microsoft.com/office/drawing/2014/main" id="{AB25E795-BAC6-3FB9-116A-701D07FACEC4}"/>
              </a:ext>
            </a:extLst>
          </p:cNvPr>
          <p:cNvGrpSpPr/>
          <p:nvPr/>
        </p:nvGrpSpPr>
        <p:grpSpPr>
          <a:xfrm>
            <a:off x="6628404" y="2917390"/>
            <a:ext cx="2864570" cy="2838182"/>
            <a:chOff x="6500453" y="2861974"/>
            <a:chExt cx="2864570" cy="2838182"/>
          </a:xfrm>
        </p:grpSpPr>
        <p:sp>
          <p:nvSpPr>
            <p:cNvPr id="24" name="Rectangle 23">
              <a:extLst>
                <a:ext uri="{FF2B5EF4-FFF2-40B4-BE49-F238E27FC236}">
                  <a16:creationId xmlns:a16="http://schemas.microsoft.com/office/drawing/2014/main" id="{6ECAFA9A-CF97-4CAF-B326-A09A818A9387}"/>
                </a:ext>
              </a:extLst>
            </p:cNvPr>
            <p:cNvSpPr/>
            <p:nvPr/>
          </p:nvSpPr>
          <p:spPr bwMode="auto">
            <a:xfrm>
              <a:off x="6500453" y="2861974"/>
              <a:ext cx="2864570" cy="3734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b="1">
                  <a:solidFill>
                    <a:prstClr val="white"/>
                  </a:solidFill>
                </a:rPr>
                <a:t>Resilience testing</a:t>
              </a:r>
            </a:p>
          </p:txBody>
        </p:sp>
        <p:sp>
          <p:nvSpPr>
            <p:cNvPr id="25" name="Rectangle 24">
              <a:extLst>
                <a:ext uri="{FF2B5EF4-FFF2-40B4-BE49-F238E27FC236}">
                  <a16:creationId xmlns:a16="http://schemas.microsoft.com/office/drawing/2014/main" id="{8B1D75A6-F112-4AE9-A66D-F8599E23FA74}"/>
                </a:ext>
              </a:extLst>
            </p:cNvPr>
            <p:cNvSpPr/>
            <p:nvPr/>
          </p:nvSpPr>
          <p:spPr bwMode="auto">
            <a:xfrm>
              <a:off x="6500453" y="2861975"/>
              <a:ext cx="2864570" cy="283818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GB" altLang="en-US">
                <a:solidFill>
                  <a:srgbClr val="FFFFFF"/>
                </a:solidFill>
              </a:endParaRPr>
            </a:p>
          </p:txBody>
        </p:sp>
        <p:sp>
          <p:nvSpPr>
            <p:cNvPr id="56" name="TextBox 55">
              <a:extLst>
                <a:ext uri="{FF2B5EF4-FFF2-40B4-BE49-F238E27FC236}">
                  <a16:creationId xmlns:a16="http://schemas.microsoft.com/office/drawing/2014/main" id="{01F08908-CBC8-45CF-8E52-D75D10F81326}"/>
                </a:ext>
              </a:extLst>
            </p:cNvPr>
            <p:cNvSpPr txBox="1"/>
            <p:nvPr/>
          </p:nvSpPr>
          <p:spPr>
            <a:xfrm>
              <a:off x="6547955" y="3235377"/>
              <a:ext cx="2769566" cy="2249435"/>
            </a:xfrm>
            <a:prstGeom prst="rect">
              <a:avLst/>
            </a:prstGeom>
            <a:noFill/>
          </p:spPr>
          <p:txBody>
            <a:bodyPr wrap="square" lIns="144000" tIns="108000" rIns="144000" bIns="108000">
              <a:spAutoFit/>
            </a:bodyPr>
            <a:lstStyle/>
            <a:p>
              <a:r>
                <a:rPr lang="en-GB" sz="1200" dirty="0"/>
                <a:t>“</a:t>
              </a:r>
              <a:r>
                <a:rPr lang="en-GB" sz="1200" b="1" i="0" dirty="0">
                  <a:solidFill>
                    <a:srgbClr val="3D3D3D"/>
                  </a:solidFill>
                  <a:effectLst/>
                </a:rPr>
                <a:t>test the resilience </a:t>
              </a:r>
              <a:r>
                <a:rPr lang="en-GB" sz="1200" b="0" i="0" dirty="0">
                  <a:solidFill>
                    <a:srgbClr val="3D3D3D"/>
                  </a:solidFill>
                  <a:effectLst/>
                </a:rPr>
                <a:t>of your LDI investments and processes</a:t>
              </a:r>
              <a:r>
                <a:rPr lang="en-GB" sz="1200" dirty="0"/>
                <a:t>“</a:t>
              </a:r>
            </a:p>
            <a:p>
              <a:endParaRPr lang="en-GB" sz="1200" dirty="0"/>
            </a:p>
            <a:p>
              <a:r>
                <a:rPr lang="en-GB" sz="1200" dirty="0"/>
                <a:t>FPC paper notes that “LDI funds should take into account the nature of their exposures, including on duration, leverage, and concentration of holdings, and the </a:t>
              </a:r>
              <a:r>
                <a:rPr lang="en-GB" sz="1200" b="1" dirty="0"/>
                <a:t>liquidity, duration, and convexity of collateral, </a:t>
              </a:r>
              <a:r>
                <a:rPr lang="en-GB" sz="1200" dirty="0"/>
                <a:t>in modelling their resilience to yield moves.”</a:t>
              </a:r>
            </a:p>
          </p:txBody>
        </p:sp>
      </p:grpSp>
      <p:sp>
        <p:nvSpPr>
          <p:cNvPr id="3" name="Footer Placeholder 2">
            <a:extLst>
              <a:ext uri="{FF2B5EF4-FFF2-40B4-BE49-F238E27FC236}">
                <a16:creationId xmlns:a16="http://schemas.microsoft.com/office/drawing/2014/main" id="{8041AA3D-1ED8-4123-9C93-1B888DA0CFC0}"/>
              </a:ext>
            </a:extLst>
          </p:cNvPr>
          <p:cNvSpPr>
            <a:spLocks noGrp="1"/>
          </p:cNvSpPr>
          <p:nvPr>
            <p:ph type="ftr" sz="quarter" idx="3"/>
          </p:nvPr>
        </p:nvSpPr>
        <p:spPr/>
        <p:txBody>
          <a:bodyPr/>
          <a:lstStyle/>
          <a:p>
            <a:pPr>
              <a:buFont typeface="Arial" panose="020B0604020202020204" pitchFamily="34" charset="0"/>
              <a:buNone/>
            </a:pPr>
            <a:r>
              <a:rPr lang="en-GB" altLang="en-US" sz="900" dirty="0">
                <a:solidFill>
                  <a:schemeClr val="tx1"/>
                </a:solidFill>
              </a:rPr>
              <a:t>Source: The Pensions Regulator publication 24 April 2023 </a:t>
            </a:r>
            <a:r>
              <a:rPr lang="en-GB" altLang="en-US" sz="900" dirty="0">
                <a:solidFill>
                  <a:schemeClr val="accent2"/>
                </a:solidFill>
              </a:rPr>
              <a:t>(</a:t>
            </a:r>
            <a:r>
              <a:rPr lang="en-GB" sz="900" dirty="0">
                <a:solidFill>
                  <a:srgbClr val="0070C0"/>
                </a:solidFill>
                <a:hlinkClick r:id="rId5">
                  <a:extLst>
                    <a:ext uri="{A12FA001-AC4F-418D-AE19-62706E023703}">
                      <ahyp:hlinkClr xmlns:ahyp="http://schemas.microsoft.com/office/drawing/2018/hyperlinkcolor" val="tx"/>
                    </a:ext>
                  </a:extLst>
                </a:hlinkClick>
              </a:rPr>
              <a:t>Using leveraged liability-driven investment | The Pensions Regulator</a:t>
            </a:r>
            <a:r>
              <a:rPr lang="en-GB" sz="900" dirty="0">
                <a:solidFill>
                  <a:srgbClr val="0070C0"/>
                </a:solidFill>
              </a:rPr>
              <a:t>), </a:t>
            </a:r>
            <a:br>
              <a:rPr lang="en-GB" sz="900" dirty="0">
                <a:solidFill>
                  <a:srgbClr val="0070C0"/>
                </a:solidFill>
              </a:rPr>
            </a:br>
            <a:r>
              <a:rPr lang="en-GB" sz="900" dirty="0">
                <a:solidFill>
                  <a:schemeClr val="tx1"/>
                </a:solidFill>
              </a:rPr>
              <a:t>Bank of England FPC publication 29 March 2023 </a:t>
            </a:r>
            <a:r>
              <a:rPr lang="en-GB" sz="900" dirty="0">
                <a:solidFill>
                  <a:schemeClr val="accent2"/>
                </a:solidFill>
              </a:rPr>
              <a:t>(</a:t>
            </a:r>
            <a:r>
              <a:rPr lang="en-GB" sz="900" dirty="0">
                <a:solidFill>
                  <a:srgbClr val="0070C0"/>
                </a:solidFill>
                <a:hlinkClick r:id="rId6">
                  <a:extLst>
                    <a:ext uri="{A12FA001-AC4F-418D-AE19-62706E023703}">
                      <ahyp:hlinkClr xmlns:ahyp="http://schemas.microsoft.com/office/drawing/2018/hyperlinkcolor" val="tx"/>
                    </a:ext>
                  </a:extLst>
                </a:hlinkClick>
              </a:rPr>
              <a:t>Bank staff paper: LDI minimum resilience - recommendation and explainer | Bank of England</a:t>
            </a:r>
            <a:r>
              <a:rPr lang="en-GB" sz="900" dirty="0">
                <a:solidFill>
                  <a:schemeClr val="accent2"/>
                </a:solidFill>
              </a:rPr>
              <a:t>)</a:t>
            </a:r>
          </a:p>
          <a:p>
            <a:pPr marL="63500" indent="-63500"/>
            <a:r>
              <a:rPr lang="en-GB" baseline="30000" dirty="0"/>
              <a:t>1 </a:t>
            </a:r>
            <a:r>
              <a:rPr lang="en-GB" dirty="0"/>
              <a:t>Regulatory framework</a:t>
            </a:r>
            <a:r>
              <a:rPr lang="en-GB" sz="900" dirty="0"/>
              <a:t> </a:t>
            </a:r>
            <a:r>
              <a:rPr lang="en-GB" sz="900" dirty="0">
                <a:effectLst/>
                <a:latin typeface="Segoe UI" panose="020B0502040204020203" pitchFamily="34" charset="0"/>
                <a:hlinkClick r:id="rId7"/>
              </a:rPr>
              <a:t>https://www.centralbank.ie/docs/default-source/publications/consultation-papers/cp157/macroprudential-framework-for-irish-authorised-gbp-ldi-funds.pdf?sfvrsn=7b9a631a_3</a:t>
            </a:r>
            <a:endParaRPr lang="en-GB" sz="900" dirty="0">
              <a:effectLst/>
              <a:latin typeface="Segoe UI" panose="020B0502040204020203" pitchFamily="34" charset="0"/>
            </a:endParaRPr>
          </a:p>
          <a:p>
            <a:pPr>
              <a:buFont typeface="Arial" panose="020B0604020202020204" pitchFamily="34" charset="0"/>
              <a:buNone/>
            </a:pPr>
            <a:endParaRPr lang="en-GB" altLang="en-US" sz="900" dirty="0">
              <a:solidFill>
                <a:schemeClr val="accent2"/>
              </a:solidFill>
            </a:endParaRPr>
          </a:p>
        </p:txBody>
      </p:sp>
    </p:spTree>
    <p:extLst>
      <p:ext uri="{BB962C8B-B14F-4D97-AF65-F5344CB8AC3E}">
        <p14:creationId xmlns:p14="http://schemas.microsoft.com/office/powerpoint/2010/main" val="166080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B7BD0317-66BE-408A-92F4-9243A3C046E3}"/>
              </a:ext>
            </a:extLst>
          </p:cNvPr>
          <p:cNvSpPr>
            <a:spLocks noGrp="1"/>
          </p:cNvSpPr>
          <p:nvPr>
            <p:ph type="title"/>
          </p:nvPr>
        </p:nvSpPr>
        <p:spPr/>
        <p:txBody>
          <a:bodyPr/>
          <a:lstStyle/>
          <a:p>
            <a:r>
              <a:rPr lang="en-GB" dirty="0"/>
              <a:t>Segregated collateral framework</a:t>
            </a:r>
          </a:p>
        </p:txBody>
      </p:sp>
      <p:sp>
        <p:nvSpPr>
          <p:cNvPr id="6" name="Slide Number Placeholder 5">
            <a:extLst>
              <a:ext uri="{FF2B5EF4-FFF2-40B4-BE49-F238E27FC236}">
                <a16:creationId xmlns:a16="http://schemas.microsoft.com/office/drawing/2014/main" id="{9D2E51DE-E169-49B5-BB27-A9807261AA92}"/>
              </a:ext>
            </a:extLst>
          </p:cNvPr>
          <p:cNvSpPr>
            <a:spLocks noGrp="1"/>
          </p:cNvSpPr>
          <p:nvPr>
            <p:ph type="sldNum" sz="quarter" idx="12"/>
          </p:nvPr>
        </p:nvSpPr>
        <p:spPr/>
        <p:txBody>
          <a:bodyPr/>
          <a:lstStyle>
            <a:defPPr>
              <a:defRPr lang="en-US"/>
            </a:defPPr>
            <a:lvl1pPr marL="0" algn="r" defTabSz="914400" rtl="0" eaLnBrk="1" latinLnBrk="0" hangingPunct="1">
              <a:lnSpc>
                <a:spcPct val="100000"/>
              </a:lnSpc>
              <a:defRPr sz="8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6BEB34-34B2-4616-8BAB-A7D30E9C9573}" type="slidenum">
              <a:rPr lang="en-GB" smtClean="0"/>
              <a:pPr/>
              <a:t>8</a:t>
            </a:fld>
            <a:endParaRPr lang="en-GB" altLang="en-US"/>
          </a:p>
        </p:txBody>
      </p:sp>
      <p:sp>
        <p:nvSpPr>
          <p:cNvPr id="43" name="Text Placeholder 42">
            <a:extLst>
              <a:ext uri="{FF2B5EF4-FFF2-40B4-BE49-F238E27FC236}">
                <a16:creationId xmlns:a16="http://schemas.microsoft.com/office/drawing/2014/main" id="{F2FFF116-FED5-8179-E821-FC0F371AB644}"/>
              </a:ext>
            </a:extLst>
          </p:cNvPr>
          <p:cNvSpPr>
            <a:spLocks noGrp="1"/>
          </p:cNvSpPr>
          <p:nvPr>
            <p:ph type="body" sz="quarter" idx="13"/>
          </p:nvPr>
        </p:nvSpPr>
        <p:spPr/>
        <p:txBody>
          <a:bodyPr/>
          <a:lstStyle/>
          <a:p>
            <a:r>
              <a:rPr lang="en-GB" dirty="0"/>
              <a:t>Can tailor to reduce governance</a:t>
            </a:r>
          </a:p>
        </p:txBody>
      </p:sp>
      <p:sp>
        <p:nvSpPr>
          <p:cNvPr id="46" name="Footer Placeholder 45">
            <a:extLst>
              <a:ext uri="{FF2B5EF4-FFF2-40B4-BE49-F238E27FC236}">
                <a16:creationId xmlns:a16="http://schemas.microsoft.com/office/drawing/2014/main" id="{98E22153-1D25-4092-1A06-9C9CDF6CB6CE}"/>
              </a:ext>
            </a:extLst>
          </p:cNvPr>
          <p:cNvSpPr>
            <a:spLocks noGrp="1"/>
          </p:cNvSpPr>
          <p:nvPr>
            <p:ph type="ftr" sz="quarter" idx="3"/>
          </p:nvPr>
        </p:nvSpPr>
        <p:spPr>
          <a:xfrm>
            <a:off x="508207" y="6379415"/>
            <a:ext cx="7788071" cy="207009"/>
          </a:xfrm>
        </p:spPr>
        <p:txBody>
          <a:bodyPr/>
          <a:lstStyle/>
          <a:p>
            <a:r>
              <a:rPr lang="en-GB" altLang="en-US" dirty="0"/>
              <a:t>Source: LGIM for illustrative purposes. Additional process mechanics available on request.</a:t>
            </a:r>
          </a:p>
          <a:p>
            <a:pPr marL="66675" indent="-66675"/>
            <a:r>
              <a:rPr lang="en-GB" baseline="30000" dirty="0"/>
              <a:t>1 </a:t>
            </a:r>
            <a:r>
              <a:rPr lang="en-GB" dirty="0"/>
              <a:t>Aligned with TPR guidance.</a:t>
            </a:r>
          </a:p>
          <a:p>
            <a:pPr marL="66675" indent="-66675"/>
            <a:r>
              <a:rPr lang="en-GB" baseline="30000" dirty="0"/>
              <a:t>2 </a:t>
            </a:r>
            <a:r>
              <a:rPr lang="en-GB" dirty="0"/>
              <a:t>Credit must be in same structure as LDI mandate</a:t>
            </a:r>
          </a:p>
          <a:p>
            <a:pPr marL="66675" indent="-66675"/>
            <a:r>
              <a:rPr lang="en-GB" baseline="30000" dirty="0"/>
              <a:t>3 </a:t>
            </a:r>
            <a:r>
              <a:rPr lang="en-GB" dirty="0"/>
              <a:t>Discuss your options and the appropriate size of your hedge given your level of available collateral. </a:t>
            </a:r>
            <a:endParaRPr lang="en-GB" altLang="en-US" dirty="0"/>
          </a:p>
        </p:txBody>
      </p:sp>
      <p:sp>
        <p:nvSpPr>
          <p:cNvPr id="44" name="Text Placeholder 43">
            <a:extLst>
              <a:ext uri="{FF2B5EF4-FFF2-40B4-BE49-F238E27FC236}">
                <a16:creationId xmlns:a16="http://schemas.microsoft.com/office/drawing/2014/main" id="{85B5287B-6B22-6C65-88A7-482C6C1D472B}"/>
              </a:ext>
            </a:extLst>
          </p:cNvPr>
          <p:cNvSpPr>
            <a:spLocks noGrp="1"/>
          </p:cNvSpPr>
          <p:nvPr>
            <p:ph type="body" sz="quarter" idx="22"/>
          </p:nvPr>
        </p:nvSpPr>
        <p:spPr/>
        <p:txBody>
          <a:bodyPr/>
          <a:lstStyle/>
          <a:p>
            <a:r>
              <a:rPr lang="en-GB">
                <a:hlinkClick r:id="rId3">
                  <a:extLst>
                    <a:ext uri="{A12FA001-AC4F-418D-AE19-62706E023703}">
                      <ahyp:hlinkClr xmlns:ahyp="http://schemas.microsoft.com/office/drawing/2018/hyperlinkcolor" val="tx"/>
                    </a:ext>
                  </a:extLst>
                </a:hlinkClick>
              </a:rPr>
              <a:t>D001080</a:t>
            </a:r>
            <a:endParaRPr lang="en-GB"/>
          </a:p>
        </p:txBody>
      </p:sp>
      <p:graphicFrame>
        <p:nvGraphicFramePr>
          <p:cNvPr id="28" name="Chart 27">
            <a:extLst>
              <a:ext uri="{FF2B5EF4-FFF2-40B4-BE49-F238E27FC236}">
                <a16:creationId xmlns:a16="http://schemas.microsoft.com/office/drawing/2014/main" id="{1F4AE98B-BC9F-4BB8-8618-874F730F2F75}"/>
              </a:ext>
            </a:extLst>
          </p:cNvPr>
          <p:cNvGraphicFramePr/>
          <p:nvPr>
            <p:extLst>
              <p:ext uri="{D42A27DB-BD31-4B8C-83A1-F6EECF244321}">
                <p14:modId xmlns:p14="http://schemas.microsoft.com/office/powerpoint/2010/main" val="974380520"/>
              </p:ext>
            </p:extLst>
          </p:nvPr>
        </p:nvGraphicFramePr>
        <p:xfrm>
          <a:off x="3152526" y="1696785"/>
          <a:ext cx="3525434" cy="4187415"/>
        </p:xfrm>
        <a:graphic>
          <a:graphicData uri="http://schemas.openxmlformats.org/drawingml/2006/chart">
            <c:chart xmlns:c="http://schemas.openxmlformats.org/drawingml/2006/chart" xmlns:r="http://schemas.openxmlformats.org/officeDocument/2006/relationships" r:id="rId4"/>
          </a:graphicData>
        </a:graphic>
      </p:graphicFrame>
      <p:cxnSp>
        <p:nvCxnSpPr>
          <p:cNvPr id="30" name="Straight Connector 29">
            <a:extLst>
              <a:ext uri="{FF2B5EF4-FFF2-40B4-BE49-F238E27FC236}">
                <a16:creationId xmlns:a16="http://schemas.microsoft.com/office/drawing/2014/main" id="{54FBF006-3F2E-48A7-B517-E9033324F099}"/>
              </a:ext>
            </a:extLst>
          </p:cNvPr>
          <p:cNvCxnSpPr>
            <a:cxnSpLocks/>
          </p:cNvCxnSpPr>
          <p:nvPr/>
        </p:nvCxnSpPr>
        <p:spPr>
          <a:xfrm flipH="1">
            <a:off x="3962899" y="2786736"/>
            <a:ext cx="1879580" cy="0"/>
          </a:xfrm>
          <a:prstGeom prst="line">
            <a:avLst/>
          </a:prstGeom>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9627940F-660B-487F-877C-D2AC7F370706}"/>
              </a:ext>
            </a:extLst>
          </p:cNvPr>
          <p:cNvCxnSpPr>
            <a:cxnSpLocks/>
          </p:cNvCxnSpPr>
          <p:nvPr/>
        </p:nvCxnSpPr>
        <p:spPr>
          <a:xfrm flipH="1">
            <a:off x="3961542" y="4036653"/>
            <a:ext cx="1880937" cy="3"/>
          </a:xfrm>
          <a:prstGeom prst="line">
            <a:avLst/>
          </a:prstGeom>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 name="Footer Placeholder 3">
            <a:extLst>
              <a:ext uri="{FF2B5EF4-FFF2-40B4-BE49-F238E27FC236}">
                <a16:creationId xmlns:a16="http://schemas.microsoft.com/office/drawing/2014/main" id="{35B47E8D-44FC-4752-A379-CDFFA4CEC8EE}"/>
              </a:ext>
            </a:extLst>
          </p:cNvPr>
          <p:cNvSpPr txBox="1">
            <a:spLocks noChangeArrowheads="1"/>
          </p:cNvSpPr>
          <p:nvPr/>
        </p:nvSpPr>
        <p:spPr bwMode="auto">
          <a:xfrm>
            <a:off x="4140085" y="2548226"/>
            <a:ext cx="1639836" cy="210318"/>
          </a:xfrm>
          <a:prstGeom prst="rect">
            <a:avLst/>
          </a:prstGeom>
          <a:noFill/>
        </p:spPr>
        <p:txBody>
          <a:bodyPr vert="horz" lIns="0" tIns="0" rIns="0" bIns="0" rtlCol="0" anchor="ctr"/>
          <a:lstStyle>
            <a:defPPr>
              <a:defRPr lang="en-US"/>
            </a:defPPr>
            <a:lvl1pPr marL="0" algn="l" defTabSz="914400" rtl="0" eaLnBrk="0" latinLnBrk="0" hangingPunct="0">
              <a:lnSpc>
                <a:spcPct val="100000"/>
              </a:lnSpc>
              <a:spcBef>
                <a:spcPts val="450"/>
              </a:spcBef>
              <a:buFont typeface="Arial" panose="020B0604020202020204" pitchFamily="34" charset="0"/>
              <a:buChar char="•"/>
              <a:defRPr sz="1300" kern="1200">
                <a:solidFill>
                  <a:schemeClr val="tx2"/>
                </a:solidFill>
                <a:latin typeface="Arial" panose="020B0604020202020204" pitchFamily="34" charset="0"/>
                <a:ea typeface="+mn-ea"/>
                <a:cs typeface="+mn-cs"/>
              </a:defRPr>
            </a:lvl1pPr>
            <a:lvl2pPr marL="742950" indent="-285750" algn="l" defTabSz="914400" rtl="0" eaLnBrk="1" latinLnBrk="0" hangingPunct="1">
              <a:spcBef>
                <a:spcPts val="450"/>
              </a:spcBef>
              <a:buFont typeface="Arial" panose="020B0604020202020204" pitchFamily="34" charset="0"/>
              <a:buChar char="•"/>
              <a:defRPr sz="1300" kern="1200">
                <a:solidFill>
                  <a:schemeClr val="tx2"/>
                </a:solidFill>
                <a:latin typeface="Arial" panose="020B0604020202020204" pitchFamily="34" charset="0"/>
                <a:ea typeface="+mn-ea"/>
                <a:cs typeface="+mn-cs"/>
              </a:defRPr>
            </a:lvl2pPr>
            <a:lvl3pPr marL="1143000" indent="-228600" algn="l" defTabSz="914400" rtl="0" eaLnBrk="1" latinLnBrk="0" hangingPunct="1">
              <a:spcBef>
                <a:spcPts val="450"/>
              </a:spcBef>
              <a:buFont typeface="Arial" panose="020B0604020202020204" pitchFamily="34" charset="0"/>
              <a:buChar char="•"/>
              <a:defRPr sz="1300" kern="1200">
                <a:solidFill>
                  <a:schemeClr val="tx2"/>
                </a:solidFill>
                <a:latin typeface="Arial" panose="020B0604020202020204" pitchFamily="34" charset="0"/>
                <a:ea typeface="+mn-ea"/>
                <a:cs typeface="+mn-cs"/>
              </a:defRPr>
            </a:lvl3pPr>
            <a:lvl4pPr marL="1600200" indent="-228600" algn="l" defTabSz="914400" rtl="0" eaLnBrk="1" latinLnBrk="0" hangingPunct="1">
              <a:spcBef>
                <a:spcPts val="450"/>
              </a:spcBef>
              <a:buFont typeface="Arial" panose="020B0604020202020204" pitchFamily="34" charset="0"/>
              <a:buChar char="•"/>
              <a:defRPr sz="1300" kern="1200">
                <a:solidFill>
                  <a:schemeClr val="tx2"/>
                </a:solidFill>
                <a:latin typeface="Arial" panose="020B0604020202020204" pitchFamily="34" charset="0"/>
                <a:ea typeface="+mn-ea"/>
                <a:cs typeface="+mn-cs"/>
              </a:defRPr>
            </a:lvl4pPr>
            <a:lvl5pPr marL="2057400" indent="-228600" algn="l" defTabSz="914400" rtl="0" eaLnBrk="1" latinLnBrk="0" hangingPunct="1">
              <a:spcBef>
                <a:spcPts val="450"/>
              </a:spcBef>
              <a:buFont typeface="Arial" panose="020B0604020202020204" pitchFamily="34" charset="0"/>
              <a:buChar char="•"/>
              <a:defRPr sz="1300" kern="1200">
                <a:solidFill>
                  <a:schemeClr val="tx2"/>
                </a:solidFill>
                <a:latin typeface="Arial" panose="020B0604020202020204" pitchFamily="34" charset="0"/>
                <a:ea typeface="+mn-ea"/>
                <a:cs typeface="+mn-cs"/>
              </a:defRPr>
            </a:lvl5pPr>
            <a:lvl6pPr marL="2514600" indent="-228600" algn="l" defTabSz="914400" rtl="0" eaLnBrk="0" fontAlgn="base" latinLnBrk="0" hangingPunct="0">
              <a:spcBef>
                <a:spcPts val="450"/>
              </a:spcBef>
              <a:spcAft>
                <a:spcPct val="0"/>
              </a:spcAft>
              <a:buFont typeface="Arial" panose="020B0604020202020204" pitchFamily="34" charset="0"/>
              <a:buChar char="•"/>
              <a:defRPr sz="1300" kern="1200">
                <a:solidFill>
                  <a:schemeClr val="tx2"/>
                </a:solidFill>
                <a:latin typeface="Arial" panose="020B0604020202020204" pitchFamily="34" charset="0"/>
                <a:ea typeface="+mn-ea"/>
                <a:cs typeface="+mn-cs"/>
              </a:defRPr>
            </a:lvl6pPr>
            <a:lvl7pPr marL="2971800" indent="-228600" algn="l" defTabSz="914400" rtl="0" eaLnBrk="0" fontAlgn="base" latinLnBrk="0" hangingPunct="0">
              <a:spcBef>
                <a:spcPts val="450"/>
              </a:spcBef>
              <a:spcAft>
                <a:spcPct val="0"/>
              </a:spcAft>
              <a:buFont typeface="Arial" panose="020B0604020202020204" pitchFamily="34" charset="0"/>
              <a:buChar char="•"/>
              <a:defRPr sz="1300" kern="1200">
                <a:solidFill>
                  <a:schemeClr val="tx2"/>
                </a:solidFill>
                <a:latin typeface="Arial" panose="020B0604020202020204" pitchFamily="34" charset="0"/>
                <a:ea typeface="+mn-ea"/>
                <a:cs typeface="+mn-cs"/>
              </a:defRPr>
            </a:lvl7pPr>
            <a:lvl8pPr marL="3429000" indent="-228600" algn="l" defTabSz="914400" rtl="0" eaLnBrk="0" fontAlgn="base" latinLnBrk="0" hangingPunct="0">
              <a:spcBef>
                <a:spcPts val="450"/>
              </a:spcBef>
              <a:spcAft>
                <a:spcPct val="0"/>
              </a:spcAft>
              <a:buFont typeface="Arial" panose="020B0604020202020204" pitchFamily="34" charset="0"/>
              <a:buChar char="•"/>
              <a:defRPr sz="1300" kern="1200">
                <a:solidFill>
                  <a:schemeClr val="tx2"/>
                </a:solidFill>
                <a:latin typeface="Arial" panose="020B0604020202020204" pitchFamily="34" charset="0"/>
                <a:ea typeface="+mn-ea"/>
                <a:cs typeface="+mn-cs"/>
              </a:defRPr>
            </a:lvl8pPr>
            <a:lvl9pPr marL="3886200" indent="-228600" algn="l" defTabSz="914400" rtl="0" eaLnBrk="0" fontAlgn="base" latinLnBrk="0" hangingPunct="0">
              <a:spcBef>
                <a:spcPts val="450"/>
              </a:spcBef>
              <a:spcAft>
                <a:spcPct val="0"/>
              </a:spcAft>
              <a:buFont typeface="Arial" panose="020B0604020202020204" pitchFamily="34" charset="0"/>
              <a:buChar char="•"/>
              <a:defRPr sz="1300" kern="1200">
                <a:solidFill>
                  <a:schemeClr val="tx2"/>
                </a:solidFill>
                <a:latin typeface="Arial" panose="020B0604020202020204" pitchFamily="34" charset="0"/>
                <a:ea typeface="+mn-ea"/>
                <a:cs typeface="+mn-cs"/>
              </a:defRPr>
            </a:lvl9pPr>
          </a:lstStyle>
          <a:p>
            <a:pPr algn="ctr">
              <a:buNone/>
            </a:pPr>
            <a:r>
              <a:rPr lang="en-GB" sz="1100" b="1">
                <a:solidFill>
                  <a:schemeClr val="accent1"/>
                </a:solidFill>
                <a:cs typeface="Arial" panose="020B0604020202020204" pitchFamily="34" charset="0"/>
              </a:rPr>
              <a:t>Optimal – 350bps</a:t>
            </a:r>
          </a:p>
        </p:txBody>
      </p:sp>
      <p:sp>
        <p:nvSpPr>
          <p:cNvPr id="35" name="Footer Placeholder 3">
            <a:extLst>
              <a:ext uri="{FF2B5EF4-FFF2-40B4-BE49-F238E27FC236}">
                <a16:creationId xmlns:a16="http://schemas.microsoft.com/office/drawing/2014/main" id="{D5461C01-AFF9-4630-867C-8F9AD3D2ED4B}"/>
              </a:ext>
            </a:extLst>
          </p:cNvPr>
          <p:cNvSpPr txBox="1">
            <a:spLocks noChangeArrowheads="1"/>
          </p:cNvSpPr>
          <p:nvPr/>
        </p:nvSpPr>
        <p:spPr bwMode="auto">
          <a:xfrm>
            <a:off x="4086784" y="3803632"/>
            <a:ext cx="1674924" cy="233021"/>
          </a:xfrm>
          <a:prstGeom prst="rect">
            <a:avLst/>
          </a:prstGeom>
          <a:noFill/>
        </p:spPr>
        <p:txBody>
          <a:bodyPr vert="horz" lIns="0" tIns="0" rIns="0" bIns="0" rtlCol="0" anchor="ctr"/>
          <a:lstStyle>
            <a:defPPr>
              <a:defRPr lang="en-US"/>
            </a:defPPr>
            <a:lvl1pPr marL="0" algn="l" defTabSz="914400" rtl="0" eaLnBrk="0" latinLnBrk="0" hangingPunct="0">
              <a:lnSpc>
                <a:spcPct val="100000"/>
              </a:lnSpc>
              <a:spcBef>
                <a:spcPts val="450"/>
              </a:spcBef>
              <a:buFont typeface="Arial" panose="020B0604020202020204" pitchFamily="34" charset="0"/>
              <a:buChar char="•"/>
              <a:defRPr sz="1300" kern="1200">
                <a:solidFill>
                  <a:schemeClr val="tx2"/>
                </a:solidFill>
                <a:latin typeface="Arial" panose="020B0604020202020204" pitchFamily="34" charset="0"/>
                <a:ea typeface="+mn-ea"/>
                <a:cs typeface="+mn-cs"/>
              </a:defRPr>
            </a:lvl1pPr>
            <a:lvl2pPr marL="742950" indent="-285750" algn="l" defTabSz="914400" rtl="0" eaLnBrk="1" latinLnBrk="0" hangingPunct="1">
              <a:spcBef>
                <a:spcPts val="450"/>
              </a:spcBef>
              <a:buFont typeface="Arial" panose="020B0604020202020204" pitchFamily="34" charset="0"/>
              <a:buChar char="•"/>
              <a:defRPr sz="1300" kern="1200">
                <a:solidFill>
                  <a:schemeClr val="tx2"/>
                </a:solidFill>
                <a:latin typeface="Arial" panose="020B0604020202020204" pitchFamily="34" charset="0"/>
                <a:ea typeface="+mn-ea"/>
                <a:cs typeface="+mn-cs"/>
              </a:defRPr>
            </a:lvl2pPr>
            <a:lvl3pPr marL="1143000" indent="-228600" algn="l" defTabSz="914400" rtl="0" eaLnBrk="1" latinLnBrk="0" hangingPunct="1">
              <a:spcBef>
                <a:spcPts val="450"/>
              </a:spcBef>
              <a:buFont typeface="Arial" panose="020B0604020202020204" pitchFamily="34" charset="0"/>
              <a:buChar char="•"/>
              <a:defRPr sz="1300" kern="1200">
                <a:solidFill>
                  <a:schemeClr val="tx2"/>
                </a:solidFill>
                <a:latin typeface="Arial" panose="020B0604020202020204" pitchFamily="34" charset="0"/>
                <a:ea typeface="+mn-ea"/>
                <a:cs typeface="+mn-cs"/>
              </a:defRPr>
            </a:lvl3pPr>
            <a:lvl4pPr marL="1600200" indent="-228600" algn="l" defTabSz="914400" rtl="0" eaLnBrk="1" latinLnBrk="0" hangingPunct="1">
              <a:spcBef>
                <a:spcPts val="450"/>
              </a:spcBef>
              <a:buFont typeface="Arial" panose="020B0604020202020204" pitchFamily="34" charset="0"/>
              <a:buChar char="•"/>
              <a:defRPr sz="1300" kern="1200">
                <a:solidFill>
                  <a:schemeClr val="tx2"/>
                </a:solidFill>
                <a:latin typeface="Arial" panose="020B0604020202020204" pitchFamily="34" charset="0"/>
                <a:ea typeface="+mn-ea"/>
                <a:cs typeface="+mn-cs"/>
              </a:defRPr>
            </a:lvl4pPr>
            <a:lvl5pPr marL="2057400" indent="-228600" algn="l" defTabSz="914400" rtl="0" eaLnBrk="1" latinLnBrk="0" hangingPunct="1">
              <a:spcBef>
                <a:spcPts val="450"/>
              </a:spcBef>
              <a:buFont typeface="Arial" panose="020B0604020202020204" pitchFamily="34" charset="0"/>
              <a:buChar char="•"/>
              <a:defRPr sz="1300" kern="1200">
                <a:solidFill>
                  <a:schemeClr val="tx2"/>
                </a:solidFill>
                <a:latin typeface="Arial" panose="020B0604020202020204" pitchFamily="34" charset="0"/>
                <a:ea typeface="+mn-ea"/>
                <a:cs typeface="+mn-cs"/>
              </a:defRPr>
            </a:lvl5pPr>
            <a:lvl6pPr marL="2514600" indent="-228600" algn="l" defTabSz="914400" rtl="0" eaLnBrk="0" fontAlgn="base" latinLnBrk="0" hangingPunct="0">
              <a:spcBef>
                <a:spcPts val="450"/>
              </a:spcBef>
              <a:spcAft>
                <a:spcPct val="0"/>
              </a:spcAft>
              <a:buFont typeface="Arial" panose="020B0604020202020204" pitchFamily="34" charset="0"/>
              <a:buChar char="•"/>
              <a:defRPr sz="1300" kern="1200">
                <a:solidFill>
                  <a:schemeClr val="tx2"/>
                </a:solidFill>
                <a:latin typeface="Arial" panose="020B0604020202020204" pitchFamily="34" charset="0"/>
                <a:ea typeface="+mn-ea"/>
                <a:cs typeface="+mn-cs"/>
              </a:defRPr>
            </a:lvl6pPr>
            <a:lvl7pPr marL="2971800" indent="-228600" algn="l" defTabSz="914400" rtl="0" eaLnBrk="0" fontAlgn="base" latinLnBrk="0" hangingPunct="0">
              <a:spcBef>
                <a:spcPts val="450"/>
              </a:spcBef>
              <a:spcAft>
                <a:spcPct val="0"/>
              </a:spcAft>
              <a:buFont typeface="Arial" panose="020B0604020202020204" pitchFamily="34" charset="0"/>
              <a:buChar char="•"/>
              <a:defRPr sz="1300" kern="1200">
                <a:solidFill>
                  <a:schemeClr val="tx2"/>
                </a:solidFill>
                <a:latin typeface="Arial" panose="020B0604020202020204" pitchFamily="34" charset="0"/>
                <a:ea typeface="+mn-ea"/>
                <a:cs typeface="+mn-cs"/>
              </a:defRPr>
            </a:lvl7pPr>
            <a:lvl8pPr marL="3429000" indent="-228600" algn="l" defTabSz="914400" rtl="0" eaLnBrk="0" fontAlgn="base" latinLnBrk="0" hangingPunct="0">
              <a:spcBef>
                <a:spcPts val="450"/>
              </a:spcBef>
              <a:spcAft>
                <a:spcPct val="0"/>
              </a:spcAft>
              <a:buFont typeface="Arial" panose="020B0604020202020204" pitchFamily="34" charset="0"/>
              <a:buChar char="•"/>
              <a:defRPr sz="1300" kern="1200">
                <a:solidFill>
                  <a:schemeClr val="tx2"/>
                </a:solidFill>
                <a:latin typeface="Arial" panose="020B0604020202020204" pitchFamily="34" charset="0"/>
                <a:ea typeface="+mn-ea"/>
                <a:cs typeface="+mn-cs"/>
              </a:defRPr>
            </a:lvl8pPr>
            <a:lvl9pPr marL="3886200" indent="-228600" algn="l" defTabSz="914400" rtl="0" eaLnBrk="0" fontAlgn="base" latinLnBrk="0" hangingPunct="0">
              <a:spcBef>
                <a:spcPts val="450"/>
              </a:spcBef>
              <a:spcAft>
                <a:spcPct val="0"/>
              </a:spcAft>
              <a:buFont typeface="Arial" panose="020B0604020202020204" pitchFamily="34" charset="0"/>
              <a:buChar char="•"/>
              <a:defRPr sz="1300" kern="1200">
                <a:solidFill>
                  <a:schemeClr val="tx2"/>
                </a:solidFill>
                <a:latin typeface="Arial" panose="020B0604020202020204" pitchFamily="34" charset="0"/>
                <a:ea typeface="+mn-ea"/>
                <a:cs typeface="+mn-cs"/>
              </a:defRPr>
            </a:lvl9pPr>
          </a:lstStyle>
          <a:p>
            <a:pPr algn="ctr">
              <a:buNone/>
            </a:pPr>
            <a:r>
              <a:rPr lang="en-GB" sz="1100" b="1">
                <a:solidFill>
                  <a:srgbClr val="E22922"/>
                </a:solidFill>
                <a:cs typeface="Arial" panose="020B0604020202020204" pitchFamily="34" charset="0"/>
              </a:rPr>
              <a:t>Critical – 250bps</a:t>
            </a:r>
          </a:p>
        </p:txBody>
      </p:sp>
      <p:sp>
        <p:nvSpPr>
          <p:cNvPr id="36" name="TextBox 35">
            <a:extLst>
              <a:ext uri="{FF2B5EF4-FFF2-40B4-BE49-F238E27FC236}">
                <a16:creationId xmlns:a16="http://schemas.microsoft.com/office/drawing/2014/main" id="{388ABCDF-5C69-4C9E-B3B3-43172FC8803C}"/>
              </a:ext>
            </a:extLst>
          </p:cNvPr>
          <p:cNvSpPr txBox="1"/>
          <p:nvPr/>
        </p:nvSpPr>
        <p:spPr>
          <a:xfrm>
            <a:off x="986235" y="2615470"/>
            <a:ext cx="1751397" cy="307777"/>
          </a:xfrm>
          <a:prstGeom prst="rect">
            <a:avLst/>
          </a:prstGeom>
          <a:noFill/>
        </p:spPr>
        <p:txBody>
          <a:bodyPr wrap="square" rtlCol="0">
            <a:spAutoFit/>
          </a:bodyPr>
          <a:lstStyle/>
          <a:p>
            <a:r>
              <a:rPr lang="en-GB" sz="1400"/>
              <a:t>Notification sent </a:t>
            </a:r>
          </a:p>
        </p:txBody>
      </p:sp>
      <p:sp>
        <p:nvSpPr>
          <p:cNvPr id="45" name="Arrow: Right 44">
            <a:extLst>
              <a:ext uri="{FF2B5EF4-FFF2-40B4-BE49-F238E27FC236}">
                <a16:creationId xmlns:a16="http://schemas.microsoft.com/office/drawing/2014/main" id="{5DB94F33-820E-4BAF-AD9A-2A02C175B87D}"/>
              </a:ext>
            </a:extLst>
          </p:cNvPr>
          <p:cNvSpPr/>
          <p:nvPr/>
        </p:nvSpPr>
        <p:spPr>
          <a:xfrm rot="10800000">
            <a:off x="2599060" y="2327735"/>
            <a:ext cx="1226715" cy="84832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Arrow: Right 46">
            <a:extLst>
              <a:ext uri="{FF2B5EF4-FFF2-40B4-BE49-F238E27FC236}">
                <a16:creationId xmlns:a16="http://schemas.microsoft.com/office/drawing/2014/main" id="{12EB6AA1-34F9-4955-9AAC-68A20B9854C5}"/>
              </a:ext>
            </a:extLst>
          </p:cNvPr>
          <p:cNvSpPr/>
          <p:nvPr/>
        </p:nvSpPr>
        <p:spPr>
          <a:xfrm rot="10800000">
            <a:off x="2610842" y="3524904"/>
            <a:ext cx="1226716" cy="848320"/>
          </a:xfrm>
          <a:prstGeom prst="rightArrow">
            <a:avLst/>
          </a:prstGeom>
          <a:solidFill>
            <a:srgbClr val="E22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CB6E5029-F98E-452D-8730-01085034F09B}"/>
              </a:ext>
            </a:extLst>
          </p:cNvPr>
          <p:cNvSpPr txBox="1"/>
          <p:nvPr/>
        </p:nvSpPr>
        <p:spPr>
          <a:xfrm>
            <a:off x="2711303" y="2608042"/>
            <a:ext cx="1534130" cy="276999"/>
          </a:xfrm>
          <a:prstGeom prst="rect">
            <a:avLst/>
          </a:prstGeom>
          <a:noFill/>
        </p:spPr>
        <p:txBody>
          <a:bodyPr wrap="square" rtlCol="0">
            <a:spAutoFit/>
          </a:bodyPr>
          <a:lstStyle/>
          <a:p>
            <a:r>
              <a:rPr lang="en-GB" sz="1200">
                <a:solidFill>
                  <a:schemeClr val="bg1"/>
                </a:solidFill>
              </a:rPr>
              <a:t>Below optimal</a:t>
            </a:r>
          </a:p>
        </p:txBody>
      </p:sp>
      <p:sp>
        <p:nvSpPr>
          <p:cNvPr id="49" name="TextBox 48">
            <a:extLst>
              <a:ext uri="{FF2B5EF4-FFF2-40B4-BE49-F238E27FC236}">
                <a16:creationId xmlns:a16="http://schemas.microsoft.com/office/drawing/2014/main" id="{79D9A979-5D5E-4553-A110-2C6DCDB29AC6}"/>
              </a:ext>
            </a:extLst>
          </p:cNvPr>
          <p:cNvSpPr txBox="1"/>
          <p:nvPr/>
        </p:nvSpPr>
        <p:spPr>
          <a:xfrm>
            <a:off x="971438" y="3561584"/>
            <a:ext cx="1801040" cy="738664"/>
          </a:xfrm>
          <a:prstGeom prst="rect">
            <a:avLst/>
          </a:prstGeom>
          <a:noFill/>
        </p:spPr>
        <p:txBody>
          <a:bodyPr wrap="square" rtlCol="0">
            <a:spAutoFit/>
          </a:bodyPr>
          <a:lstStyle/>
          <a:p>
            <a:r>
              <a:rPr lang="en-GB" sz="1400"/>
              <a:t>Urgent notification with five days</a:t>
            </a:r>
            <a:r>
              <a:rPr lang="en-GB" sz="1400" baseline="30000"/>
              <a:t>1</a:t>
            </a:r>
            <a:r>
              <a:rPr lang="en-GB" sz="1400"/>
              <a:t> to provide collateral </a:t>
            </a:r>
          </a:p>
        </p:txBody>
      </p:sp>
      <p:sp>
        <p:nvSpPr>
          <p:cNvPr id="50" name="TextBox 49">
            <a:extLst>
              <a:ext uri="{FF2B5EF4-FFF2-40B4-BE49-F238E27FC236}">
                <a16:creationId xmlns:a16="http://schemas.microsoft.com/office/drawing/2014/main" id="{9F5CA342-744E-4CBD-9D6E-BBE15A6B6701}"/>
              </a:ext>
            </a:extLst>
          </p:cNvPr>
          <p:cNvSpPr txBox="1"/>
          <p:nvPr/>
        </p:nvSpPr>
        <p:spPr>
          <a:xfrm>
            <a:off x="2712257" y="3815643"/>
            <a:ext cx="1533276" cy="276999"/>
          </a:xfrm>
          <a:prstGeom prst="rect">
            <a:avLst/>
          </a:prstGeom>
          <a:noFill/>
        </p:spPr>
        <p:txBody>
          <a:bodyPr wrap="square" rtlCol="0">
            <a:spAutoFit/>
          </a:bodyPr>
          <a:lstStyle/>
          <a:p>
            <a:r>
              <a:rPr lang="en-GB" sz="1200">
                <a:solidFill>
                  <a:schemeClr val="bg1"/>
                </a:solidFill>
              </a:rPr>
              <a:t>Below critical</a:t>
            </a:r>
          </a:p>
        </p:txBody>
      </p:sp>
      <p:sp>
        <p:nvSpPr>
          <p:cNvPr id="51" name="TextBox 50">
            <a:extLst>
              <a:ext uri="{FF2B5EF4-FFF2-40B4-BE49-F238E27FC236}">
                <a16:creationId xmlns:a16="http://schemas.microsoft.com/office/drawing/2014/main" id="{7DA0038B-23CD-43D3-A3CD-B5B8E8FFDA77}"/>
              </a:ext>
            </a:extLst>
          </p:cNvPr>
          <p:cNvSpPr txBox="1"/>
          <p:nvPr/>
        </p:nvSpPr>
        <p:spPr>
          <a:xfrm>
            <a:off x="971437" y="4498691"/>
            <a:ext cx="2415638" cy="1169551"/>
          </a:xfrm>
          <a:prstGeom prst="rect">
            <a:avLst/>
          </a:prstGeom>
          <a:noFill/>
        </p:spPr>
        <p:txBody>
          <a:bodyPr wrap="square" lIns="91440" tIns="45720" rIns="91440" bIns="45720" rtlCol="0" anchor="t">
            <a:spAutoFit/>
          </a:bodyPr>
          <a:lstStyle/>
          <a:p>
            <a:r>
              <a:rPr lang="en-GB" sz="1400"/>
              <a:t>After five days if insufficient:</a:t>
            </a:r>
          </a:p>
          <a:p>
            <a:pPr marL="171450" indent="-171450">
              <a:buFont typeface="Arial" panose="020B0604020202020204" pitchFamily="34" charset="0"/>
              <a:buChar char="•"/>
            </a:pPr>
            <a:r>
              <a:rPr lang="en-GB" sz="1400"/>
              <a:t>Credit repo</a:t>
            </a:r>
            <a:r>
              <a:rPr lang="en-GB" sz="1400" baseline="30000">
                <a:cs typeface="Arial"/>
              </a:rPr>
              <a:t>2</a:t>
            </a:r>
            <a:endParaRPr lang="en-GB" sz="1400"/>
          </a:p>
          <a:p>
            <a:pPr marL="171450" indent="-171450">
              <a:buFont typeface="Arial" panose="020B0604020202020204" pitchFamily="34" charset="0"/>
              <a:buChar char="•"/>
            </a:pPr>
            <a:r>
              <a:rPr lang="en-GB" sz="1400" b="1">
                <a:cs typeface="Arial"/>
              </a:rPr>
              <a:t>Review hedge ratio and credit exposure with you</a:t>
            </a:r>
            <a:r>
              <a:rPr lang="en-GB" sz="1400" b="1" baseline="30000">
                <a:cs typeface="Arial"/>
              </a:rPr>
              <a:t>3</a:t>
            </a:r>
            <a:endParaRPr lang="en-GB" sz="1400" baseline="30000">
              <a:cs typeface="Arial"/>
            </a:endParaRPr>
          </a:p>
        </p:txBody>
      </p:sp>
      <p:pic>
        <p:nvPicPr>
          <p:cNvPr id="52" name="Picture 51">
            <a:extLst>
              <a:ext uri="{FF2B5EF4-FFF2-40B4-BE49-F238E27FC236}">
                <a16:creationId xmlns:a16="http://schemas.microsoft.com/office/drawing/2014/main" id="{C1EDD3E8-FFC1-4EA8-937F-B96E748DDA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889" y="2455278"/>
            <a:ext cx="519909" cy="494186"/>
          </a:xfrm>
          <a:prstGeom prst="rect">
            <a:avLst/>
          </a:prstGeom>
          <a:ln>
            <a:noFill/>
          </a:ln>
        </p:spPr>
      </p:pic>
      <p:pic>
        <p:nvPicPr>
          <p:cNvPr id="54" name="Picture 53" descr="Icon&#10;&#10;Description automatically generated">
            <a:extLst>
              <a:ext uri="{FF2B5EF4-FFF2-40B4-BE49-F238E27FC236}">
                <a16:creationId xmlns:a16="http://schemas.microsoft.com/office/drawing/2014/main" id="{327FFF75-1280-4791-B2DB-98C08F65A8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675" y="4765292"/>
            <a:ext cx="784393" cy="523220"/>
          </a:xfrm>
          <a:prstGeom prst="rect">
            <a:avLst/>
          </a:prstGeom>
        </p:spPr>
      </p:pic>
      <p:cxnSp>
        <p:nvCxnSpPr>
          <p:cNvPr id="3" name="Straight Connector 2">
            <a:extLst>
              <a:ext uri="{FF2B5EF4-FFF2-40B4-BE49-F238E27FC236}">
                <a16:creationId xmlns:a16="http://schemas.microsoft.com/office/drawing/2014/main" id="{BB2B208B-0E11-4C8F-9660-C038239DAA2A}"/>
              </a:ext>
            </a:extLst>
          </p:cNvPr>
          <p:cNvCxnSpPr>
            <a:cxnSpLocks/>
          </p:cNvCxnSpPr>
          <p:nvPr/>
        </p:nvCxnSpPr>
        <p:spPr>
          <a:xfrm>
            <a:off x="3948218" y="3690176"/>
            <a:ext cx="1894261"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62" name="Footer Placeholder 3">
            <a:extLst>
              <a:ext uri="{FF2B5EF4-FFF2-40B4-BE49-F238E27FC236}">
                <a16:creationId xmlns:a16="http://schemas.microsoft.com/office/drawing/2014/main" id="{0A27B6D6-8817-4D42-9A88-D98021B5322B}"/>
              </a:ext>
            </a:extLst>
          </p:cNvPr>
          <p:cNvSpPr txBox="1">
            <a:spLocks noChangeArrowheads="1"/>
          </p:cNvSpPr>
          <p:nvPr/>
        </p:nvSpPr>
        <p:spPr bwMode="auto">
          <a:xfrm>
            <a:off x="4077363" y="3464450"/>
            <a:ext cx="1653483" cy="238508"/>
          </a:xfrm>
          <a:prstGeom prst="rect">
            <a:avLst/>
          </a:prstGeom>
          <a:noFill/>
        </p:spPr>
        <p:txBody>
          <a:bodyPr vert="horz" lIns="0" tIns="0" rIns="0" bIns="0" rtlCol="0" anchor="ctr"/>
          <a:lstStyle>
            <a:defPPr>
              <a:defRPr lang="en-US"/>
            </a:defPPr>
            <a:lvl1pPr marL="0" algn="l" defTabSz="914400" rtl="0" eaLnBrk="0" latinLnBrk="0" hangingPunct="0">
              <a:lnSpc>
                <a:spcPct val="100000"/>
              </a:lnSpc>
              <a:spcBef>
                <a:spcPts val="450"/>
              </a:spcBef>
              <a:buFont typeface="Arial" panose="020B0604020202020204" pitchFamily="34" charset="0"/>
              <a:buChar char="•"/>
              <a:defRPr sz="1300" kern="1200">
                <a:solidFill>
                  <a:schemeClr val="tx2"/>
                </a:solidFill>
                <a:latin typeface="Arial" panose="020B0604020202020204" pitchFamily="34" charset="0"/>
                <a:ea typeface="+mn-ea"/>
                <a:cs typeface="+mn-cs"/>
              </a:defRPr>
            </a:lvl1pPr>
            <a:lvl2pPr marL="742950" indent="-285750" algn="l" defTabSz="914400" rtl="0" eaLnBrk="1" latinLnBrk="0" hangingPunct="1">
              <a:spcBef>
                <a:spcPts val="450"/>
              </a:spcBef>
              <a:buFont typeface="Arial" panose="020B0604020202020204" pitchFamily="34" charset="0"/>
              <a:buChar char="•"/>
              <a:defRPr sz="1300" kern="1200">
                <a:solidFill>
                  <a:schemeClr val="tx2"/>
                </a:solidFill>
                <a:latin typeface="Arial" panose="020B0604020202020204" pitchFamily="34" charset="0"/>
                <a:ea typeface="+mn-ea"/>
                <a:cs typeface="+mn-cs"/>
              </a:defRPr>
            </a:lvl2pPr>
            <a:lvl3pPr marL="1143000" indent="-228600" algn="l" defTabSz="914400" rtl="0" eaLnBrk="1" latinLnBrk="0" hangingPunct="1">
              <a:spcBef>
                <a:spcPts val="450"/>
              </a:spcBef>
              <a:buFont typeface="Arial" panose="020B0604020202020204" pitchFamily="34" charset="0"/>
              <a:buChar char="•"/>
              <a:defRPr sz="1300" kern="1200">
                <a:solidFill>
                  <a:schemeClr val="tx2"/>
                </a:solidFill>
                <a:latin typeface="Arial" panose="020B0604020202020204" pitchFamily="34" charset="0"/>
                <a:ea typeface="+mn-ea"/>
                <a:cs typeface="+mn-cs"/>
              </a:defRPr>
            </a:lvl3pPr>
            <a:lvl4pPr marL="1600200" indent="-228600" algn="l" defTabSz="914400" rtl="0" eaLnBrk="1" latinLnBrk="0" hangingPunct="1">
              <a:spcBef>
                <a:spcPts val="450"/>
              </a:spcBef>
              <a:buFont typeface="Arial" panose="020B0604020202020204" pitchFamily="34" charset="0"/>
              <a:buChar char="•"/>
              <a:defRPr sz="1300" kern="1200">
                <a:solidFill>
                  <a:schemeClr val="tx2"/>
                </a:solidFill>
                <a:latin typeface="Arial" panose="020B0604020202020204" pitchFamily="34" charset="0"/>
                <a:ea typeface="+mn-ea"/>
                <a:cs typeface="+mn-cs"/>
              </a:defRPr>
            </a:lvl4pPr>
            <a:lvl5pPr marL="2057400" indent="-228600" algn="l" defTabSz="914400" rtl="0" eaLnBrk="1" latinLnBrk="0" hangingPunct="1">
              <a:spcBef>
                <a:spcPts val="450"/>
              </a:spcBef>
              <a:buFont typeface="Arial" panose="020B0604020202020204" pitchFamily="34" charset="0"/>
              <a:buChar char="•"/>
              <a:defRPr sz="1300" kern="1200">
                <a:solidFill>
                  <a:schemeClr val="tx2"/>
                </a:solidFill>
                <a:latin typeface="Arial" panose="020B0604020202020204" pitchFamily="34" charset="0"/>
                <a:ea typeface="+mn-ea"/>
                <a:cs typeface="+mn-cs"/>
              </a:defRPr>
            </a:lvl5pPr>
            <a:lvl6pPr marL="2514600" indent="-228600" algn="l" defTabSz="914400" rtl="0" eaLnBrk="0" fontAlgn="base" latinLnBrk="0" hangingPunct="0">
              <a:spcBef>
                <a:spcPts val="450"/>
              </a:spcBef>
              <a:spcAft>
                <a:spcPct val="0"/>
              </a:spcAft>
              <a:buFont typeface="Arial" panose="020B0604020202020204" pitchFamily="34" charset="0"/>
              <a:buChar char="•"/>
              <a:defRPr sz="1300" kern="1200">
                <a:solidFill>
                  <a:schemeClr val="tx2"/>
                </a:solidFill>
                <a:latin typeface="Arial" panose="020B0604020202020204" pitchFamily="34" charset="0"/>
                <a:ea typeface="+mn-ea"/>
                <a:cs typeface="+mn-cs"/>
              </a:defRPr>
            </a:lvl6pPr>
            <a:lvl7pPr marL="2971800" indent="-228600" algn="l" defTabSz="914400" rtl="0" eaLnBrk="0" fontAlgn="base" latinLnBrk="0" hangingPunct="0">
              <a:spcBef>
                <a:spcPts val="450"/>
              </a:spcBef>
              <a:spcAft>
                <a:spcPct val="0"/>
              </a:spcAft>
              <a:buFont typeface="Arial" panose="020B0604020202020204" pitchFamily="34" charset="0"/>
              <a:buChar char="•"/>
              <a:defRPr sz="1300" kern="1200">
                <a:solidFill>
                  <a:schemeClr val="tx2"/>
                </a:solidFill>
                <a:latin typeface="Arial" panose="020B0604020202020204" pitchFamily="34" charset="0"/>
                <a:ea typeface="+mn-ea"/>
                <a:cs typeface="+mn-cs"/>
              </a:defRPr>
            </a:lvl7pPr>
            <a:lvl8pPr marL="3429000" indent="-228600" algn="l" defTabSz="914400" rtl="0" eaLnBrk="0" fontAlgn="base" latinLnBrk="0" hangingPunct="0">
              <a:spcBef>
                <a:spcPts val="450"/>
              </a:spcBef>
              <a:spcAft>
                <a:spcPct val="0"/>
              </a:spcAft>
              <a:buFont typeface="Arial" panose="020B0604020202020204" pitchFamily="34" charset="0"/>
              <a:buChar char="•"/>
              <a:defRPr sz="1300" kern="1200">
                <a:solidFill>
                  <a:schemeClr val="tx2"/>
                </a:solidFill>
                <a:latin typeface="Arial" panose="020B0604020202020204" pitchFamily="34" charset="0"/>
                <a:ea typeface="+mn-ea"/>
                <a:cs typeface="+mn-cs"/>
              </a:defRPr>
            </a:lvl8pPr>
            <a:lvl9pPr marL="3886200" indent="-228600" algn="l" defTabSz="914400" rtl="0" eaLnBrk="0" fontAlgn="base" latinLnBrk="0" hangingPunct="0">
              <a:spcBef>
                <a:spcPts val="450"/>
              </a:spcBef>
              <a:spcAft>
                <a:spcPct val="0"/>
              </a:spcAft>
              <a:buFont typeface="Arial" panose="020B0604020202020204" pitchFamily="34" charset="0"/>
              <a:buChar char="•"/>
              <a:defRPr sz="1300" kern="1200">
                <a:solidFill>
                  <a:schemeClr val="tx2"/>
                </a:solidFill>
                <a:latin typeface="Arial" panose="020B0604020202020204" pitchFamily="34" charset="0"/>
                <a:ea typeface="+mn-ea"/>
                <a:cs typeface="+mn-cs"/>
              </a:defRPr>
            </a:lvl9pPr>
          </a:lstStyle>
          <a:p>
            <a:pPr algn="ctr">
              <a:buNone/>
            </a:pPr>
            <a:r>
              <a:rPr lang="en-GB" sz="1100" b="1">
                <a:solidFill>
                  <a:srgbClr val="FFC000"/>
                </a:solidFill>
                <a:latin typeface="Arial"/>
                <a:cs typeface="Arial"/>
              </a:rPr>
              <a:t>Lower rebalancing  level</a:t>
            </a:r>
          </a:p>
        </p:txBody>
      </p:sp>
      <p:grpSp>
        <p:nvGrpSpPr>
          <p:cNvPr id="9" name="Group 8">
            <a:extLst>
              <a:ext uri="{FF2B5EF4-FFF2-40B4-BE49-F238E27FC236}">
                <a16:creationId xmlns:a16="http://schemas.microsoft.com/office/drawing/2014/main" id="{A7F1104B-DB56-E7C6-69B9-EAAF445FF9C9}"/>
              </a:ext>
            </a:extLst>
          </p:cNvPr>
          <p:cNvGrpSpPr/>
          <p:nvPr/>
        </p:nvGrpSpPr>
        <p:grpSpPr>
          <a:xfrm>
            <a:off x="232629" y="1438914"/>
            <a:ext cx="9423219" cy="523220"/>
            <a:chOff x="408909" y="499491"/>
            <a:chExt cx="9423219" cy="523220"/>
          </a:xfrm>
        </p:grpSpPr>
        <p:sp>
          <p:nvSpPr>
            <p:cNvPr id="7" name="TextBox 6">
              <a:extLst>
                <a:ext uri="{FF2B5EF4-FFF2-40B4-BE49-F238E27FC236}">
                  <a16:creationId xmlns:a16="http://schemas.microsoft.com/office/drawing/2014/main" id="{946DD054-EBE8-CB47-A24F-68D2B441210F}"/>
                </a:ext>
              </a:extLst>
            </p:cNvPr>
            <p:cNvSpPr txBox="1"/>
            <p:nvPr/>
          </p:nvSpPr>
          <p:spPr>
            <a:xfrm>
              <a:off x="408909" y="499491"/>
              <a:ext cx="3275765" cy="523220"/>
            </a:xfrm>
            <a:prstGeom prst="rect">
              <a:avLst/>
            </a:prstGeom>
            <a:noFill/>
          </p:spPr>
          <p:txBody>
            <a:bodyPr wrap="square" lIns="91440" tIns="45720" rIns="91440" bIns="45720" rtlCol="0" anchor="t">
              <a:spAutoFit/>
            </a:bodyPr>
            <a:lstStyle/>
            <a:p>
              <a:pPr algn="ctr"/>
              <a:br>
                <a:rPr lang="en-GB" sz="1400" b="1">
                  <a:cs typeface="Arial"/>
                </a:rPr>
              </a:br>
              <a:r>
                <a:rPr lang="en-GB" sz="1400" b="1">
                  <a:solidFill>
                    <a:srgbClr val="0076D6"/>
                  </a:solidFill>
                  <a:cs typeface="Arial"/>
                </a:rPr>
                <a:t>Standard structure</a:t>
              </a:r>
            </a:p>
          </p:txBody>
        </p:sp>
        <p:sp>
          <p:nvSpPr>
            <p:cNvPr id="8" name="TextBox 7">
              <a:extLst>
                <a:ext uri="{FF2B5EF4-FFF2-40B4-BE49-F238E27FC236}">
                  <a16:creationId xmlns:a16="http://schemas.microsoft.com/office/drawing/2014/main" id="{C5913A9E-C833-AB23-4105-D7832C04A4E5}"/>
                </a:ext>
              </a:extLst>
            </p:cNvPr>
            <p:cNvSpPr txBox="1"/>
            <p:nvPr/>
          </p:nvSpPr>
          <p:spPr>
            <a:xfrm>
              <a:off x="5762938" y="710301"/>
              <a:ext cx="4069190" cy="307777"/>
            </a:xfrm>
            <a:prstGeom prst="rect">
              <a:avLst/>
            </a:prstGeom>
            <a:noFill/>
          </p:spPr>
          <p:txBody>
            <a:bodyPr wrap="square" lIns="91440" tIns="45720" rIns="91440" bIns="45720" rtlCol="0" anchor="t">
              <a:spAutoFit/>
            </a:bodyPr>
            <a:lstStyle/>
            <a:p>
              <a:pPr algn="ctr"/>
              <a:r>
                <a:rPr lang="en-GB" sz="1400" b="1">
                  <a:solidFill>
                    <a:srgbClr val="0076D6"/>
                  </a:solidFill>
                  <a:cs typeface="Arial"/>
                </a:rPr>
                <a:t>Optional waterfall to assist governance</a:t>
              </a:r>
            </a:p>
          </p:txBody>
        </p:sp>
      </p:grpSp>
      <p:sp>
        <p:nvSpPr>
          <p:cNvPr id="11" name="TextBox 10">
            <a:extLst>
              <a:ext uri="{FF2B5EF4-FFF2-40B4-BE49-F238E27FC236}">
                <a16:creationId xmlns:a16="http://schemas.microsoft.com/office/drawing/2014/main" id="{C093AE0F-F47E-B0DC-4A8B-E0E8C9C5D85E}"/>
              </a:ext>
            </a:extLst>
          </p:cNvPr>
          <p:cNvSpPr txBox="1"/>
          <p:nvPr/>
        </p:nvSpPr>
        <p:spPr>
          <a:xfrm>
            <a:off x="7727496" y="2201960"/>
            <a:ext cx="1608359" cy="1169551"/>
          </a:xfrm>
          <a:prstGeom prst="rect">
            <a:avLst/>
          </a:prstGeom>
          <a:noFill/>
        </p:spPr>
        <p:txBody>
          <a:bodyPr wrap="square" lIns="91440" tIns="45720" rIns="91440" bIns="45720" rtlCol="0" anchor="t">
            <a:spAutoFit/>
          </a:bodyPr>
          <a:lstStyle/>
          <a:p>
            <a:r>
              <a:rPr lang="en-GB" sz="1400"/>
              <a:t>Sell waterfall funds as specified in documentation (sell as needed until exhausted)</a:t>
            </a:r>
          </a:p>
        </p:txBody>
      </p:sp>
      <p:pic>
        <p:nvPicPr>
          <p:cNvPr id="12" name="Picture 11" descr="Logo, icon&#10;&#10;Description automatically generated">
            <a:extLst>
              <a:ext uri="{FF2B5EF4-FFF2-40B4-BE49-F238E27FC236}">
                <a16:creationId xmlns:a16="http://schemas.microsoft.com/office/drawing/2014/main" id="{ECEC5BDD-2D27-7CB5-69C8-188348CBAC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8225" y="2346282"/>
            <a:ext cx="629271" cy="629271"/>
          </a:xfrm>
          <a:prstGeom prst="rect">
            <a:avLst/>
          </a:prstGeom>
        </p:spPr>
      </p:pic>
      <p:cxnSp>
        <p:nvCxnSpPr>
          <p:cNvPr id="13" name="Straight Connector 12">
            <a:extLst>
              <a:ext uri="{FF2B5EF4-FFF2-40B4-BE49-F238E27FC236}">
                <a16:creationId xmlns:a16="http://schemas.microsoft.com/office/drawing/2014/main" id="{DFF49E8E-20A8-29AD-E559-9601EE3C6DBF}"/>
              </a:ext>
            </a:extLst>
          </p:cNvPr>
          <p:cNvCxnSpPr>
            <a:cxnSpLocks/>
          </p:cNvCxnSpPr>
          <p:nvPr/>
        </p:nvCxnSpPr>
        <p:spPr>
          <a:xfrm flipH="1">
            <a:off x="3952935" y="2470014"/>
            <a:ext cx="1916178" cy="0"/>
          </a:xfrm>
          <a:prstGeom prst="line">
            <a:avLst/>
          </a:prstGeom>
          <a:ln w="1905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Footer Placeholder 3">
            <a:extLst>
              <a:ext uri="{FF2B5EF4-FFF2-40B4-BE49-F238E27FC236}">
                <a16:creationId xmlns:a16="http://schemas.microsoft.com/office/drawing/2014/main" id="{142CCD4B-48D8-C046-1F0A-2F2553BB0C22}"/>
              </a:ext>
            </a:extLst>
          </p:cNvPr>
          <p:cNvSpPr txBox="1">
            <a:spLocks noChangeArrowheads="1"/>
          </p:cNvSpPr>
          <p:nvPr/>
        </p:nvSpPr>
        <p:spPr bwMode="auto">
          <a:xfrm>
            <a:off x="4005369" y="2273742"/>
            <a:ext cx="1837110" cy="170076"/>
          </a:xfrm>
          <a:prstGeom prst="rect">
            <a:avLst/>
          </a:prstGeom>
          <a:noFill/>
        </p:spPr>
        <p:txBody>
          <a:bodyPr vert="horz" lIns="0" tIns="0" rIns="0" bIns="0" rtlCol="0" anchor="ctr"/>
          <a:lstStyle>
            <a:defPPr>
              <a:defRPr lang="en-US"/>
            </a:defPPr>
            <a:lvl1pPr marL="0" algn="l" defTabSz="914400" rtl="0" eaLnBrk="0" latinLnBrk="0" hangingPunct="0">
              <a:lnSpc>
                <a:spcPct val="100000"/>
              </a:lnSpc>
              <a:spcBef>
                <a:spcPts val="450"/>
              </a:spcBef>
              <a:buFont typeface="Arial" panose="020B0604020202020204" pitchFamily="34" charset="0"/>
              <a:buChar char="•"/>
              <a:defRPr sz="1300" kern="1200">
                <a:solidFill>
                  <a:schemeClr val="tx2"/>
                </a:solidFill>
                <a:latin typeface="Arial" panose="020B0604020202020204" pitchFamily="34" charset="0"/>
                <a:ea typeface="+mn-ea"/>
                <a:cs typeface="+mn-cs"/>
              </a:defRPr>
            </a:lvl1pPr>
            <a:lvl2pPr marL="742950" indent="-285750" algn="l" defTabSz="914400" rtl="0" eaLnBrk="1" latinLnBrk="0" hangingPunct="1">
              <a:spcBef>
                <a:spcPts val="450"/>
              </a:spcBef>
              <a:buFont typeface="Arial" panose="020B0604020202020204" pitchFamily="34" charset="0"/>
              <a:buChar char="•"/>
              <a:defRPr sz="1300" kern="1200">
                <a:solidFill>
                  <a:schemeClr val="tx2"/>
                </a:solidFill>
                <a:latin typeface="Arial" panose="020B0604020202020204" pitchFamily="34" charset="0"/>
                <a:ea typeface="+mn-ea"/>
                <a:cs typeface="+mn-cs"/>
              </a:defRPr>
            </a:lvl2pPr>
            <a:lvl3pPr marL="1143000" indent="-228600" algn="l" defTabSz="914400" rtl="0" eaLnBrk="1" latinLnBrk="0" hangingPunct="1">
              <a:spcBef>
                <a:spcPts val="450"/>
              </a:spcBef>
              <a:buFont typeface="Arial" panose="020B0604020202020204" pitchFamily="34" charset="0"/>
              <a:buChar char="•"/>
              <a:defRPr sz="1300" kern="1200">
                <a:solidFill>
                  <a:schemeClr val="tx2"/>
                </a:solidFill>
                <a:latin typeface="Arial" panose="020B0604020202020204" pitchFamily="34" charset="0"/>
                <a:ea typeface="+mn-ea"/>
                <a:cs typeface="+mn-cs"/>
              </a:defRPr>
            </a:lvl3pPr>
            <a:lvl4pPr marL="1600200" indent="-228600" algn="l" defTabSz="914400" rtl="0" eaLnBrk="1" latinLnBrk="0" hangingPunct="1">
              <a:spcBef>
                <a:spcPts val="450"/>
              </a:spcBef>
              <a:buFont typeface="Arial" panose="020B0604020202020204" pitchFamily="34" charset="0"/>
              <a:buChar char="•"/>
              <a:defRPr sz="1300" kern="1200">
                <a:solidFill>
                  <a:schemeClr val="tx2"/>
                </a:solidFill>
                <a:latin typeface="Arial" panose="020B0604020202020204" pitchFamily="34" charset="0"/>
                <a:ea typeface="+mn-ea"/>
                <a:cs typeface="+mn-cs"/>
              </a:defRPr>
            </a:lvl4pPr>
            <a:lvl5pPr marL="2057400" indent="-228600" algn="l" defTabSz="914400" rtl="0" eaLnBrk="1" latinLnBrk="0" hangingPunct="1">
              <a:spcBef>
                <a:spcPts val="450"/>
              </a:spcBef>
              <a:buFont typeface="Arial" panose="020B0604020202020204" pitchFamily="34" charset="0"/>
              <a:buChar char="•"/>
              <a:defRPr sz="1300" kern="1200">
                <a:solidFill>
                  <a:schemeClr val="tx2"/>
                </a:solidFill>
                <a:latin typeface="Arial" panose="020B0604020202020204" pitchFamily="34" charset="0"/>
                <a:ea typeface="+mn-ea"/>
                <a:cs typeface="+mn-cs"/>
              </a:defRPr>
            </a:lvl5pPr>
            <a:lvl6pPr marL="2514600" indent="-228600" algn="l" defTabSz="914400" rtl="0" eaLnBrk="0" fontAlgn="base" latinLnBrk="0" hangingPunct="0">
              <a:spcBef>
                <a:spcPts val="450"/>
              </a:spcBef>
              <a:spcAft>
                <a:spcPct val="0"/>
              </a:spcAft>
              <a:buFont typeface="Arial" panose="020B0604020202020204" pitchFamily="34" charset="0"/>
              <a:buChar char="•"/>
              <a:defRPr sz="1300" kern="1200">
                <a:solidFill>
                  <a:schemeClr val="tx2"/>
                </a:solidFill>
                <a:latin typeface="Arial" panose="020B0604020202020204" pitchFamily="34" charset="0"/>
                <a:ea typeface="+mn-ea"/>
                <a:cs typeface="+mn-cs"/>
              </a:defRPr>
            </a:lvl6pPr>
            <a:lvl7pPr marL="2971800" indent="-228600" algn="l" defTabSz="914400" rtl="0" eaLnBrk="0" fontAlgn="base" latinLnBrk="0" hangingPunct="0">
              <a:spcBef>
                <a:spcPts val="450"/>
              </a:spcBef>
              <a:spcAft>
                <a:spcPct val="0"/>
              </a:spcAft>
              <a:buFont typeface="Arial" panose="020B0604020202020204" pitchFamily="34" charset="0"/>
              <a:buChar char="•"/>
              <a:defRPr sz="1300" kern="1200">
                <a:solidFill>
                  <a:schemeClr val="tx2"/>
                </a:solidFill>
                <a:latin typeface="Arial" panose="020B0604020202020204" pitchFamily="34" charset="0"/>
                <a:ea typeface="+mn-ea"/>
                <a:cs typeface="+mn-cs"/>
              </a:defRPr>
            </a:lvl7pPr>
            <a:lvl8pPr marL="3429000" indent="-228600" algn="l" defTabSz="914400" rtl="0" eaLnBrk="0" fontAlgn="base" latinLnBrk="0" hangingPunct="0">
              <a:spcBef>
                <a:spcPts val="450"/>
              </a:spcBef>
              <a:spcAft>
                <a:spcPct val="0"/>
              </a:spcAft>
              <a:buFont typeface="Arial" panose="020B0604020202020204" pitchFamily="34" charset="0"/>
              <a:buChar char="•"/>
              <a:defRPr sz="1300" kern="1200">
                <a:solidFill>
                  <a:schemeClr val="tx2"/>
                </a:solidFill>
                <a:latin typeface="Arial" panose="020B0604020202020204" pitchFamily="34" charset="0"/>
                <a:ea typeface="+mn-ea"/>
                <a:cs typeface="+mn-cs"/>
              </a:defRPr>
            </a:lvl8pPr>
            <a:lvl9pPr marL="3886200" indent="-228600" algn="l" defTabSz="914400" rtl="0" eaLnBrk="0" fontAlgn="base" latinLnBrk="0" hangingPunct="0">
              <a:spcBef>
                <a:spcPts val="450"/>
              </a:spcBef>
              <a:spcAft>
                <a:spcPct val="0"/>
              </a:spcAft>
              <a:buFont typeface="Arial" panose="020B0604020202020204" pitchFamily="34" charset="0"/>
              <a:buChar char="•"/>
              <a:defRPr sz="1300" kern="1200">
                <a:solidFill>
                  <a:schemeClr val="tx2"/>
                </a:solidFill>
                <a:latin typeface="Arial" panose="020B0604020202020204" pitchFamily="34" charset="0"/>
                <a:ea typeface="+mn-ea"/>
                <a:cs typeface="+mn-cs"/>
              </a:defRPr>
            </a:lvl9pPr>
          </a:lstStyle>
          <a:p>
            <a:pPr algn="ctr">
              <a:buNone/>
            </a:pPr>
            <a:r>
              <a:rPr lang="en-GB" sz="1100" b="1">
                <a:solidFill>
                  <a:srgbClr val="FFC000"/>
                </a:solidFill>
                <a:cs typeface="Arial" panose="020B0604020202020204" pitchFamily="34" charset="0"/>
              </a:rPr>
              <a:t>Target rebalancing level</a:t>
            </a:r>
          </a:p>
        </p:txBody>
      </p:sp>
      <p:sp>
        <p:nvSpPr>
          <p:cNvPr id="18" name="Arrow: Curved Left 17">
            <a:extLst>
              <a:ext uri="{FF2B5EF4-FFF2-40B4-BE49-F238E27FC236}">
                <a16:creationId xmlns:a16="http://schemas.microsoft.com/office/drawing/2014/main" id="{AFB35949-1278-E7C2-B153-8306E72C6E7D}"/>
              </a:ext>
            </a:extLst>
          </p:cNvPr>
          <p:cNvSpPr/>
          <p:nvPr/>
        </p:nvSpPr>
        <p:spPr>
          <a:xfrm flipV="1">
            <a:off x="5960324" y="2199259"/>
            <a:ext cx="1081854" cy="1604373"/>
          </a:xfrm>
          <a:prstGeom prst="curvedLeftArrow">
            <a:avLst>
              <a:gd name="adj1" fmla="val 23332"/>
              <a:gd name="adj2" fmla="val 50000"/>
              <a:gd name="adj3" fmla="val 25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4" name="Straight Connector 3">
            <a:extLst>
              <a:ext uri="{FF2B5EF4-FFF2-40B4-BE49-F238E27FC236}">
                <a16:creationId xmlns:a16="http://schemas.microsoft.com/office/drawing/2014/main" id="{6D8FFB71-30A8-C66B-D97C-1EE70F867269}"/>
              </a:ext>
            </a:extLst>
          </p:cNvPr>
          <p:cNvCxnSpPr>
            <a:cxnSpLocks/>
          </p:cNvCxnSpPr>
          <p:nvPr/>
        </p:nvCxnSpPr>
        <p:spPr>
          <a:xfrm>
            <a:off x="429612" y="1984581"/>
            <a:ext cx="339536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3C53729-25E1-010F-C972-CF81E5B4AFEE}"/>
              </a:ext>
            </a:extLst>
          </p:cNvPr>
          <p:cNvSpPr/>
          <p:nvPr/>
        </p:nvSpPr>
        <p:spPr>
          <a:xfrm>
            <a:off x="279851" y="1362664"/>
            <a:ext cx="9353099" cy="438668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D5C25078-B4B7-7743-083D-9679EE9767C9}"/>
              </a:ext>
            </a:extLst>
          </p:cNvPr>
          <p:cNvCxnSpPr>
            <a:cxnSpLocks/>
          </p:cNvCxnSpPr>
          <p:nvPr/>
        </p:nvCxnSpPr>
        <p:spPr>
          <a:xfrm>
            <a:off x="6024767" y="1986571"/>
            <a:ext cx="339536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6" name="Picture 15" descr="A black and red stopwatch&#10;&#10;Description automatically generated">
            <a:extLst>
              <a:ext uri="{FF2B5EF4-FFF2-40B4-BE49-F238E27FC236}">
                <a16:creationId xmlns:a16="http://schemas.microsoft.com/office/drawing/2014/main" id="{D0C090AA-77C5-D469-62AE-EA70FEE976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3867" y="3551534"/>
            <a:ext cx="738664" cy="738664"/>
          </a:xfrm>
          <a:prstGeom prst="rect">
            <a:avLst/>
          </a:prstGeom>
        </p:spPr>
      </p:pic>
      <p:sp>
        <p:nvSpPr>
          <p:cNvPr id="40" name="TextBox 39">
            <a:extLst>
              <a:ext uri="{FF2B5EF4-FFF2-40B4-BE49-F238E27FC236}">
                <a16:creationId xmlns:a16="http://schemas.microsoft.com/office/drawing/2014/main" id="{C9E638DC-232E-4010-B925-85020B52CF32}"/>
              </a:ext>
            </a:extLst>
          </p:cNvPr>
          <p:cNvSpPr txBox="1"/>
          <p:nvPr/>
        </p:nvSpPr>
        <p:spPr>
          <a:xfrm>
            <a:off x="5908099" y="4788770"/>
            <a:ext cx="3638795" cy="769441"/>
          </a:xfrm>
          <a:prstGeom prst="rect">
            <a:avLst/>
          </a:prstGeom>
          <a:noFill/>
        </p:spPr>
        <p:txBody>
          <a:bodyPr wrap="square" lIns="91440" tIns="45720" rIns="91440" bIns="45720" rtlCol="0" anchor="t">
            <a:spAutoFit/>
          </a:bodyPr>
          <a:lstStyle/>
          <a:p>
            <a:r>
              <a:rPr lang="en-GB" sz="1100" i="1" dirty="0"/>
              <a:t>Please note, clients that choose not to have an LGIM- managed collateral waterfall should ensure they have sufficient processes in place to provide capital when needed within appropriate timescales. </a:t>
            </a:r>
          </a:p>
        </p:txBody>
      </p:sp>
    </p:spTree>
    <p:extLst>
      <p:ext uri="{BB962C8B-B14F-4D97-AF65-F5344CB8AC3E}">
        <p14:creationId xmlns:p14="http://schemas.microsoft.com/office/powerpoint/2010/main" val="377276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ighly Confidential"/>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ighly Confidential"/>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ighly Confidential"/>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ighly Confidential"/>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ighly Confidential"/>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ighly Confidential"/>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ighly Confidential"/>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ighly Confidential"/>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ighly Confidential"/>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ighly Confidential"/>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ighly Confidential"/>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ighly Confidential"/>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ighly Confidential"/>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ighly Confidential"/>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ighly Confidential"/>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ighly Confidential"/>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ighly Confidential"/>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ighly Confidential"/>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ighly Confidential"/>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ighly Confidential"/>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ighly Confidential"/>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ighly Confidential"/>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ighly Confidential"/>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ighly Confidential"/>
</p:tagLst>
</file>

<file path=ppt/tags/tag31.xml><?xml version="1.0" encoding="utf-8"?>
<p:tagLst xmlns:a="http://schemas.openxmlformats.org/drawingml/2006/main" xmlns:r="http://schemas.openxmlformats.org/officeDocument/2006/relationships" xmlns:p="http://schemas.openxmlformats.org/presentationml/2006/main">
  <p:tag name="MONE_MU_CHART 33" val="Top=240.853|Left=532.8437|Width=264.2499|Height=112.1907"/>
  <p:tag name="MONE_MU_PICTURE 2" val="Top=241.375|Left=385.625|Width=205.625|Height=123.875"/>
  <p:tag name="MONE_MU_PICTURE 76" val="Top=240.25|Left=526.25|Width=272|Height=128.875"/>
  <p:tag name="MONE_MU_MONE_SHP_08031612166951155" val="Top=86.37504|Left=32.87504|Width=33.87496|Height=33.87496"/>
  <p:tag name="MONE_MU_MONE_SHP_08031104179860931" val="Top=175.125|Left=35.75|Width=28.75|Height=28.62496"/>
  <p:tag name="MONE_MU_MONE_SHP_08031103185891630" val="Top=133|Left=32.87504|Width=33.25|Height=33.37504"/>
  <p:tag name="MONE_MU_STRAIGHT CONNECTOR 63" val="Top=132.25|Left=30.25|Width=708.5|Height=0"/>
  <p:tag name="MONE_MU_STRAIGHT CONNECTOR 62" val="Top=171.625|Left=35.25|Width=708.75|Height=0"/>
  <p:tag name="MONE_MU_ROUNDED RECTANGLE 55" val="Top=139.75|Left=22.75|Width=716|Height=66.25|FontName=Arial|FontSize=10.5"/>
  <p:tag name="MONE_MU_ROUNDED RECTANGLE 53" val="Top=176.875|Left=24.75|Width=719.25|Height=66.25|FontName=Arial|FontSize=10.5"/>
  <p:tag name="MONE_MU_RECTANGLE 41" val="Top=63.12504|Left=25.62504|Width=731.75|Height=19.87496|FontName=Arial|FontSize=10.5"/>
  <p:tag name="MONE_MU_ROUNDED RECTANGLE 50" val="Top=84.87504|Left=22|Width=758|Height=111.25|FontName=Arial|FontSize=10.5"/>
  <p:tag name="MONE_MU_SLIDE NUMBER PLACEHOLDER 1" val="Top=464.5|Left=16.5|Width=22|Height=19.62504|FontName=Arial|FontSize=11"/>
  <p:tag name="MONE_MU_PICTURE 75" val="Top=240.875|Left=386.5|Width=206.875|Height=128.125"/>
  <p:tag name="MONE_MU_PICTURE 78" val="Top=255|Left=8.375039|Width=388.875|Height=201.5"/>
  <p:tag name="MONE_MU_PICTURE 5" val="Top=239.9756|Left=525.5001|Width=278.9837|Height=131.625"/>
  <p:tag name="MONE_MU_OVAL 12" val="Top=66.20693|Left=696.5858|Width=37.20709|Height=37.20709|FontName=Arial|FontSize=16"/>
  <p:tag name="MONE_MU_PICTURE 51" val="Top=94.80544|Left=30.47449|Width=71.23756|Height=71.23756"/>
  <p:tag name="MONE_MU_RECTANGULAR CALLOUT 5" val="Top=254.6091|Left=84.70473|Width=100.3404|Height=53.89087|FontName=Arial|FontSize=10"/>
  <p:tag name="MONE_MU_SLIDE NUMBER PLACEHOLDER 4" val="Top=464.5|Left=16.5|Width=22|Height=19.62504|FontName=Arial|FontSize=11"/>
  <p:tag name="MONE_MU_PICTURE 3" val="Top=249.4516|Left=13.31252|Width=387.5|Height=200.8102"/>
  <p:tag name="MONE_MU_PICTURE 42" val="Top=259.5086|Left=19.56764|Width=376.0721|Height=192.0539"/>
  <p:tag name="MONE_MU_PICTURE 6" val="Top=238.3061|Left=516.9832|Width=295.9084|Height=140.3869"/>
  <p:tag name="MONE_MU_PICTURE 4" val="Top=238.3423|Left=378.0049|Width=222.3298|Height=138.205"/>
  <p:tag name="MONE_MU_TEXT BOX 5" val="Top=0.2499213|Left=713.7088|Width=66.2911|Height=31.50472|FontName=Arial|FontSize=20"/>
  <p:tag name="MONE_MU_TEXTBOX 10" val="Top=165.8413|Left=471.7501|Width=272.5|Height=24.23441|FontName=Arial|FontSize=14"/>
  <p:tag name="MONE_MU_TEXTBOX 9" val="Top=99.56701|Left=30.25|Width=714.75|Height=65.43284|FontName=Arial|FontSize=12"/>
  <p:tag name="MONE_MU_STRAIGHT CONNECTOR 49" val="Top=195.2501|Left=33.37504|Width=714.75|Height=0"/>
  <p:tag name="MONE_MU_STRAIGHT CONNECTOR 8" val="Top=84.25008|Left=33.37504|Width=714.75|Height=0"/>
  <p:tag name="MONE_MU_STRAIGHT ARROW CONNECTOR 43" val="Top=261|Left=134.875|Width=216.125|Height=92.12511"/>
  <p:tag name="MONE_MU_TABLE 3" val="Top=358.625|Left=622.0626|Width=107.25|Height=67.5"/>
  <p:tag name="MONE_MU_TABLE 1" val="Top=360.25|Left=445.625|Width=109.375|Height=81"/>
  <p:tag name="MONE_MU_GROUP 4" val="Top=70.87504|Left=30.25|Width=717.8751|Height=142.875"/>
  <p:tag name="MONE_MU_SLIDE NUMBER PLACEHOLDER 2" val="Top=464.5|Left=16.5|Width=22|Height=19.62504|FontName=Arial|FontSize=16.53"/>
  <p:tag name="MONE_MU_TEXT BOX 24" val="Top=142|Left=155.125|Width=14.37496|Height=26.5|FontName=Arial|FontSize=16"/>
  <p:tag name="MONE_MU_CHART 82" val="Top=237.503|Left=513.2517|Width=302.1294|Height=143.149"/>
  <p:tag name="MONE_MU_CHART 81" val="Top=238.6054|Left=371.0569|Width=231|Height=143.149"/>
  <p:tag name="MONE_MU_TEXTBOX 21" val="Top=289.25|Left=632.6251|Width=115.625|Height=21.87504|FontName=Arial|FontSize=12"/>
  <p:tag name="MONE_MU_RECTANGLE 4" val="Top=218.375|Left=406.25|Width=160.125|Height=19.87496|FontName=Arial|FontSize=12"/>
  <p:tag name="MONE_MU_TEXTBOX 211" val="Top=290.875|Left=456.125|Width=115.625|Height=21.87496|FontName=Arial|FontSize=12"/>
  <p:tag name="MONE_MU_RECTANGLE 411" val="Top=218.375|Left=584.8751|Width=160.125|Height=19.87496|FontName=Arial|FontSize=12"/>
  <p:tag name="MONE_MU_GROUP 52" val="Top=315.75|Left=594.6251|Width=88.25|Height=100.75"/>
  <p:tag name="MONE_MU_TABLE 62" val="Top=359.75|Left=621.5|Width=107.25|Height=67.5"/>
  <p:tag name="MONE_MU_GROUP 35" val="Top=363|Left=423.75|Width=10.37504|Height=65.5"/>
  <p:tag name="MONE_MU_TABLE 40" val="Top=360.25|Left=445.625|Width=109.375|Height=81"/>
  <p:tag name="MONE_MU_TEXTBOX 30" val="Top=503.375|Left=747.5001|Width=50|Height=15.75|FontName=Arial|FontSize=7"/>
  <p:tag name="MONE_MU_RECTANGLE 16" val="Top=404.875|Left=682.25|Width=83.5|Height=18.25|FontName=Arial|FontSize=9"/>
  <p:tag name="MONE_MU_RECTANGLE 15" val="Top=416|Left=620|Width=102.875|Height=63|FontName=Arial|FontSize=24"/>
  <p:tag name="MONE_MU_RECTANGLE: ROUNDED CORNERS 15" val="Top=378.875|Left=579.8751|Width=184.75|Height=35.12496|FontName=Arial|FontSize=12"/>
  <p:tag name="MONE_MU_RECTANGLE: ROUNDED CORNERS 151" val="Top=217.625|Left=393.25|Width=375.875|Height=19.87496|FontName=Arial|FontSize=14"/>
  <p:tag name="MONE_MU_RECTANGLE 161" val="Top=416|Left=491.375|Width=83.62496|Height=76.37504|FontName=Arial|FontSize=24"/>
  <p:tag name="MONE_MU_RECTANGLE 151" val="Top=416|Left=393.625|Width=92.87496|Height=76.37504|FontName=Arial|FontSize=24"/>
  <p:tag name="MONE_MU_RECTANGLE: ROUNDED CORNERS 1511" val="Top=378.875|Left=392.25|Width=184.75|Height=35.12496|FontName=Arial|FontSize=12"/>
  <p:tag name="MONE_MU_TABLE 102" val="Top=248.625|Left=396.625|Width=368.0001|Height=120.625"/>
  <p:tag name="MONE_MU_SLIDE NUMBER PLACEHOLDER 3" val="Top=497.375|Left=3.5|Width=27.62504|Height=16.25|FontName=Arial|FontSize=8"/>
  <p:tag name="MONE_MU_TEXTBOX 11" val="Top=67.62504|Left=693|Width=72.62504|Height=46|FontName=Arial|FontSize=32"/>
  <p:tag name="MONE_MU_MONE_SHP_06031410212637930" val="Top=108.125|Left=120|Width=41|Height=41"/>
  <p:tag name="MONE_MU_MONE_SHP_06031428568246021" val="Top=111.125|Left=623.1251|Width=37.75|Height=37.75"/>
  <p:tag name="MONE_MU_GROUP 5" val="Top=107.375|Left=465.5|Width=106|Height=51.37496"/>
  <p:tag name="MONE_MU_MONE_SHP_06031425058298016" val="Top=112|Left=370|Width=41.12504|Height=41.12504"/>
  <p:tag name="MONE_MU_MONE_SHP_06031424052793421" val="Top=111.125|Left=245.75|Width=37.12504|Height=37.25"/>
  <p:tag name="MONE_MU_TEXTBOX 44" val="Top=85.75|Left=376.25|Width=106.125|Height=21.87504|FontName=Arial|FontSize=12"/>
  <p:tag name="MONE_MU_TEXTBOX 42" val="Top=86.12504|Left=211.875|Width=106.125|Height=36.37496|FontName=Arial|FontSize=12"/>
  <p:tag name="MONE_MU_TEXTBOX 40" val="Top=85.75|Left=94.12504|Width=67.5|Height=36.37504|FontName=Arial|FontSize=12"/>
  <p:tag name="MONE_MU_OVAL 83" val="Top=107.125|Left=618.3751|Width=48.25|Height=48.12496|FontName=Arial|FontSize=16"/>
  <p:tag name="MONE_MU_OVAL 60" val="Top=107|Left=366.25|Width=48.25|Height=48.25|FontName=Arial|FontSize=16"/>
  <p:tag name="MONE_MU_OVAL 59" val="Top=107.5|Left=240.25|Width=48.12504|Height=48.12504|FontName=Arial|FontSize=16"/>
  <p:tag name="MONE_MU_OVAL 58" val="Top=107.875|Left=116.5|Width=48.37504|Height=48.25|FontName=Arial|FontSize=16"/>
  <p:tag name="MONE_MU_TEXTBOX 46" val="Top=140.375|Left=588.5|Width=106|Height=60.62496|FontName=Arial|FontSize=11"/>
  <p:tag name="MONE_MU_TEXTBOX 41" val="Top=140.875|Left=464.125|Width=106.125|Height=47.25|FontName=Arial|FontSize=11"/>
  <p:tag name="MONE_MU_TEXTBOX 35" val="Top=140.125|Left=337.5|Width=106.125|Height=47.25|FontName=Arial|FontSize=11"/>
  <p:tag name="MONE_MU_TEXTBOX 138" val="Top=161.5|Left=211.125|Width=106|Height=20.62504|FontName=Arial|FontSize=11"/>
  <p:tag name="MONE_MU_TEXTBOX 2" val="Top=162.875|Left=70.62504|Width=143.375|Height=20.62496|FontName=Arial|FontSize=11"/>
  <p:tag name="MONE_MU_RECTANGLE 47" val="Top=112.125|Left=110.5|Width=60.5|Height=37.25|FontName=Arial|FontSize=16"/>
  <p:tag name="MONE_MU_RECTANGLE 46" val="Top=111.875|Left=234|Width=60.37504|Height=37.25|FontName=Arial|FontSize=16"/>
  <p:tag name="MONE_MU_RECTANGLE 45" val="Top=112.625|Left=360.375|Width=60.37496|Height=37.12496|FontName=Arial|FontSize=16"/>
  <p:tag name="MONE_MU_RECTANGLE 44" val="Top=113.375|Left=487|Width=60.37504|Height=37.12496|FontName=Arial|FontSize=16"/>
  <p:tag name="MONE_MU_RECTANGLE 43" val="Top=112.625|Left=611.75|Width=60.5|Height=37.12496|FontName=Arial|FontSize=16"/>
  <p:tag name="MONE_MU_STRAIGHT CONNECTOR 42" val="Top=130.5|Left=65.75|Width=638.3751|Height=0"/>
  <p:tag name="MONE_MU_OVAL 37" val="Top=66.25|Left=696.6251|Width=37.12496|Height=37.12504|FontName=Arial|FontSize=16"/>
  <p:tag name="MONE_MU_STRAIGHT CONNECTOR 36" val="Top=202.125|Left=33.37504|Width=714.75|Height=0"/>
  <p:tag name="MONE_MU_STRAIGHT CONNECTOR 35" val="Top=84.25|Left=33.37504|Width=714.75|Height=0"/>
  <p:tag name="MONE_MU_STRAIGHT ARROW CONNECTOR 72" val="Top=261|Left=134.875|Width=216.125|Height=92.12504"/>
  <p:tag name="MONE_MU_RECTANGLE 4111" val="Top=217.625|Left=10|Width=368|Height=19.87496|FontName=Arial|FontSize=14"/>
  <p:tag name="MONE_MU_PICTURE 84" val="Top=257.75|Left=5.37504|Width=386.5|Height=197.375"/>
  <p:tag name="MONE_MU_RECTANGLE 30" val="Top=492.375|Left=37.25|Width=643.5|Height=36.35157|FontName=Arial|FontSize=8"/>
  <p:tag name="MONE_MU_RECTANGLE 3" val="Top=28.25|Left=22.25|Width=735.5|Height=23.75|FontName=Arial|FontSize=24"/>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ighly Confidential"/>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ighly Confidential"/>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ighly Confidential"/>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ighly Confidential"/>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ighly Confidential"/>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ighly Confidential"/>
</p:tagLst>
</file>

<file path=ppt/theme/theme1.xml><?xml version="1.0" encoding="utf-8"?>
<a:theme xmlns:a="http://schemas.openxmlformats.org/drawingml/2006/main" name="Draft_A4 new VI_template_v4">
  <a:themeElements>
    <a:clrScheme name="NEW VI">
      <a:dk1>
        <a:sysClr val="windowText" lastClr="000000"/>
      </a:dk1>
      <a:lt1>
        <a:sysClr val="window" lastClr="FFFFFF"/>
      </a:lt1>
      <a:dk2>
        <a:srgbClr val="333333"/>
      </a:dk2>
      <a:lt2>
        <a:srgbClr val="E3E3E3"/>
      </a:lt2>
      <a:accent1>
        <a:srgbClr val="004E86"/>
      </a:accent1>
      <a:accent2>
        <a:srgbClr val="0076D6"/>
      </a:accent2>
      <a:accent3>
        <a:srgbClr val="6FCBF4"/>
      </a:accent3>
      <a:accent4>
        <a:srgbClr val="028844"/>
      </a:accent4>
      <a:accent5>
        <a:srgbClr val="BBD143"/>
      </a:accent5>
      <a:accent6>
        <a:srgbClr val="666666"/>
      </a:accent6>
      <a:hlink>
        <a:srgbClr val="0563C1"/>
      </a:hlink>
      <a:folHlink>
        <a:srgbClr val="954F72"/>
      </a:folHlink>
    </a:clrScheme>
    <a:fontScheme name="Custom 6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C5A18F6-26F0-4184-B6F4-DF83A1278E9C}" vid="{1837F1AD-35AC-402E-8BAE-7C89943FFD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sisl xmlns:xsi="http://www.w3.org/2001/XMLSchema-instance" xmlns:xsd="http://www.w3.org/2001/XMLSchema" xmlns="http://www.boldonjames.com/2008/01/sie/internal/label" sislVersion="0" policy="784e6d64-272a-4c0b-aef4-7501937f1df8" origin="userSelected">
  <element uid="3251f00f-8143-4164-8dab-fc08617965b7" value=""/>
  <element uid="id_classification_confidential" value=""/>
</sisl>
</file>

<file path=customXml/item10.xml><?xml version="1.0" encoding="utf-8"?>
<VariableListDefinition name="AD_HOC" displayName="AD_HOC" id="adbe9fba-baa7-47cd-be57-74f4ccfaab8b" isdomainofvalue="False" dataSourceId="ada0d272-61e2-4bef-9bbe-10d925ce5af2"/>
</file>

<file path=customXml/item11.xml><?xml version="1.0" encoding="utf-8"?>
<AllExternalAdhocVariableMappings/>
</file>

<file path=customXml/item12.xml><?xml version="1.0" encoding="utf-8"?>
<VariableList UniqueId="f311dac4-f36c-4a7d-aaa4-9ad7005133b3" Name="System" ContentType="XML" MajorVersion="0" MinorVersion="1" isLocalCopy="False" IsBaseObject="False" DataSourceId="5649c720-8bd4-48e9-acb6-2108532fb72d" DataSourceMajorVersion="0" DataSourceMinorVersion="1"/>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987505e-0b76-49db-938f-75b7a2dedcd4">
      <Terms xmlns="http://schemas.microsoft.com/office/infopath/2007/PartnerControls"/>
    </lcf76f155ced4ddcb4097134ff3c332f>
    <Size xmlns="9987505e-0b76-49db-938f-75b7a2dedcd4" xsi:nil="true"/>
    <TaxCatchAll xmlns="4952c3ef-6ef2-46d0-a3ce-44caf36be2aa" xsi:nil="true"/>
    <High_x002f_Lowres xmlns="9987505e-0b76-49db-938f-75b7a2dedcd4" xsi:nil="true"/>
  </documentManagement>
</p:properties>
</file>

<file path=customXml/item3.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I3ODRlNmQ2NC0yNzJhLTRjMGItYWVmNC03NTAxOTM3ZjFkZjgiIG9yaWdpbj0idXNlclNlbGVjdGVkIj48ZWxlbWVudCB1aWQ9ImlkX2NsYXNzaWZpY2F0aW9uX2ludGVybmFsb25seSIgdmFsdWU9IiIgeG1sbnM9Imh0dHA6Ly93d3cuYm9sZG9uamFtZXMuY29tLzIwMDgvMDEvc2llL2ludGVybmFsL2xhYmVsIiAvPjwvc2lzbD48VXNlck5hbWU+SU5WXFJTODk0Mjk8L1VzZXJOYW1lPjxEYXRlVGltZT4wNi8wMy8yMDIwIDA4OjUyOjI1PC9EYXRlVGltZT48TGFiZWxTdHJpbmc+SGlnaGx5IENvbmZpZGVudGlhbDwvTGFiZWxTdHJpbmc+PC9pdGVtPjxpdGVtPjxzaXNsIHNpc2xWZXJzaW9uPSIwIiBwb2xpY3k9Ijc4NGU2ZDY0LTI3MmEtNGMwYi1hZWY0LTc1MDE5MzdmMWRmOCIgb3JpZ2luPSJ1c2VyU2VsZWN0ZWQiPjxlbGVtZW50IHVpZD0iYjExMzNlYmQtZmU4OS00ZTY5LWI4YTMtODM5ZDQ2YjdhYzJjIiB2YWx1ZT0iIiB4bWxucz0iaHR0cDovL3d3dy5ib2xkb25qYW1lcy5jb20vMjAwOC8wMS9zaWUvaW50ZXJuYWwvbGFiZWwiIC8+PC9zaXNsPjxVc2VyTmFtZT5JTlZcSkY4OTgyMTwvVXNlck5hbWU+PERhdGVUaW1lPjEwLzAzLzIwMjAgMTQ6NDU6MDE8L0RhdGVUaW1lPjxMYWJlbFN0cmluZz5Ob24tQ29uZmlkZW50aWFsPC9MYWJlbFN0cmluZz48L2l0ZW0+PGl0ZW0+PHNpc2wgc2lzbFZlcnNpb249IjAiIHBvbGljeT0iNzg0ZTZkNjQtMjcyYS00YzBiLWFlZjQtNzUwMTkzN2YxZGY4IiBvcmlnaW49InVzZXJTZWxlY3RlZCI+PGVsZW1lbnQgdWlkPSIzMjUxZjAwZi04MTQzLTQxNjQtOGRhYi1mYzA4NjE3OTY1YjciIHZhbHVlPSIiIHhtbG5zPSJodHRwOi8vd3d3LmJvbGRvbmphbWVzLmNvbS8yMDA4LzAxL3NpZS9pbnRlcm5hbC9sYWJlbCIgLz48ZWxlbWVudCB1aWQ9ImlkX2NsYXNzaWZpY2F0aW9uX2NvbmZpZGVudGlhbCIgdmFsdWU9IiIgeG1sbnM9Imh0dHA6Ly93d3cuYm9sZG9uamFtZXMuY29tLzIwMDgvMDEvc2llL2ludGVybmFsL2xhYmVsIiAvPjwvc2lzbD48VXNlck5hbWU+SU5WXEJONzgwODY8L1VzZXJOYW1lPjxEYXRlVGltZT4wNC8wNS8yMDIxIDA5OjUwOjQzPC9EYXRlVGltZT48TGFiZWxTdHJpbmc+Q29uZmlkZW50aWFsPC9MYWJlbFN0cmluZz48L2l0ZW0+PC9sYWJlbEhpc3Rvcnk+</Value>
</WrappedLabelHistory>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cument" ma:contentTypeID="0x0101004A8FCC482C96754090BB5B333A3C67F4" ma:contentTypeVersion="20" ma:contentTypeDescription="Create a new document." ma:contentTypeScope="" ma:versionID="4c015f9d45c62b97fae9c7637204e64d">
  <xsd:schema xmlns:xsd="http://www.w3.org/2001/XMLSchema" xmlns:xs="http://www.w3.org/2001/XMLSchema" xmlns:p="http://schemas.microsoft.com/office/2006/metadata/properties" xmlns:ns2="9987505e-0b76-49db-938f-75b7a2dedcd4" xmlns:ns3="4952c3ef-6ef2-46d0-a3ce-44caf36be2aa" targetNamespace="http://schemas.microsoft.com/office/2006/metadata/properties" ma:root="true" ma:fieldsID="6481b243bdcf6362170aab87c79707eb" ns2:_="" ns3:_="">
    <xsd:import namespace="9987505e-0b76-49db-938f-75b7a2dedcd4"/>
    <xsd:import namespace="4952c3ef-6ef2-46d0-a3ce-44caf36be2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Size" minOccurs="0"/>
                <xsd:element ref="ns2:High_x002f_Lowre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87505e-0b76-49db-938f-75b7a2dedc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Size" ma:index="21" nillable="true" ma:displayName="Size" ma:format="Dropdown" ma:internalName="Size" ma:percentage="FALSE">
      <xsd:simpleType>
        <xsd:restriction base="dms:Number"/>
      </xsd:simpleType>
    </xsd:element>
    <xsd:element name="High_x002f_Lowres" ma:index="22" nillable="true" ma:displayName="High / Low res" ma:format="Dropdown" ma:internalName="High_x002f_Lowres">
      <xsd:simpleType>
        <xsd:restriction base="dms:Text">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d63c266f-2106-44df-968c-0e87208a8d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952c3ef-6ef2-46d0-a3ce-44caf36be2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8b52332d-4224-4940-bce2-635b765434c1}" ma:internalName="TaxCatchAll" ma:showField="CatchAllData" ma:web="4952c3ef-6ef2-46d0-a3ce-44caf36be2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VariableList UniqueId="eef8c7df-8f3b-4dfc-a47c-90653d63ad32" Name="Computed" ContentType="XML" MajorVersion="0" MinorVersion="1" isLocalCopy="False" IsBaseObject="False" DataSourceId="4286ee53-0928-4f64-99f1-07fb01a83cfe" DataSourceMajorVersion="0" DataSourceMinorVersion="1"/>
</file>

<file path=customXml/item7.xml><?xml version="1.0" encoding="utf-8"?>
<VariableListDefinition name="Computed" displayName="Computed" id="eef8c7df-8f3b-4dfc-a47c-90653d63ad32" isdomainofvalue="False" dataSourceId="4286ee53-0928-4f64-99f1-07fb01a83cfe"/>
</file>

<file path=customXml/item8.xml><?xml version="1.0" encoding="utf-8"?>
<VariableListDefinition name="System" displayName="System" id="f311dac4-f36c-4a7d-aaa4-9ad7005133b3" isdomainofvalue="False" dataSourceId="5649c720-8bd4-48e9-acb6-2108532fb72d"/>
</file>

<file path=customXml/item9.xml><?xml version="1.0" encoding="utf-8"?>
<VariableList UniqueId="adbe9fba-baa7-47cd-be57-74f4ccfaab8b" Name="AD_HOC" ContentType="XML" MajorVersion="0" MinorVersion="1" isLocalCopy="False" IsBaseObject="False" DataSourceId="ada0d272-61e2-4bef-9bbe-10d925ce5af2" DataSourceMajorVersion="0" DataSourceMinorVersion="1"/>
</file>

<file path=customXml/itemProps1.xml><?xml version="1.0" encoding="utf-8"?>
<ds:datastoreItem xmlns:ds="http://schemas.openxmlformats.org/officeDocument/2006/customXml" ds:itemID="{93279C49-B1C8-4A11-A67B-43632D337BF0}">
  <ds:schemaRefs>
    <ds:schemaRef ds:uri="http://www.boldonjames.com/2008/01/sie/internal/label"/>
    <ds:schemaRef ds:uri="http://www.w3.org/2001/XMLSchema"/>
  </ds:schemaRefs>
</ds:datastoreItem>
</file>

<file path=customXml/itemProps10.xml><?xml version="1.0" encoding="utf-8"?>
<ds:datastoreItem xmlns:ds="http://schemas.openxmlformats.org/officeDocument/2006/customXml" ds:itemID="{61B583E7-5C57-4E9E-AE0F-4C764B9A26E7}">
  <ds:schemaRefs/>
</ds:datastoreItem>
</file>

<file path=customXml/itemProps11.xml><?xml version="1.0" encoding="utf-8"?>
<ds:datastoreItem xmlns:ds="http://schemas.openxmlformats.org/officeDocument/2006/customXml" ds:itemID="{14FFA3E3-912F-4777-B49F-D33A32724E62}">
  <ds:schemaRefs/>
</ds:datastoreItem>
</file>

<file path=customXml/itemProps12.xml><?xml version="1.0" encoding="utf-8"?>
<ds:datastoreItem xmlns:ds="http://schemas.openxmlformats.org/officeDocument/2006/customXml" ds:itemID="{F263F2C0-6B94-4453-A391-FF8B3246F4EC}">
  <ds:schemaRefs/>
</ds:datastoreItem>
</file>

<file path=customXml/itemProps2.xml><?xml version="1.0" encoding="utf-8"?>
<ds:datastoreItem xmlns:ds="http://schemas.openxmlformats.org/officeDocument/2006/customXml" ds:itemID="{B53CAA90-5640-40BB-9EA4-DA0C57ED866B}">
  <ds:schemaRefs>
    <ds:schemaRef ds:uri="http://purl.org/dc/terms/"/>
    <ds:schemaRef ds:uri="http://schemas.microsoft.com/office/infopath/2007/PartnerControls"/>
    <ds:schemaRef ds:uri="http://www.w3.org/XML/1998/namespace"/>
    <ds:schemaRef ds:uri="http://schemas.microsoft.com/office/2006/documentManagement/types"/>
    <ds:schemaRef ds:uri="9987505e-0b76-49db-938f-75b7a2dedcd4"/>
    <ds:schemaRef ds:uri="http://schemas.openxmlformats.org/package/2006/metadata/core-properties"/>
    <ds:schemaRef ds:uri="http://purl.org/dc/elements/1.1/"/>
    <ds:schemaRef ds:uri="4952c3ef-6ef2-46d0-a3ce-44caf36be2aa"/>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20DC2443-9C8C-4D48-92EB-ED308F7BE2B1}">
  <ds:schemaRefs>
    <ds:schemaRef ds:uri="http://www.boldonjames.com/2016/02/Classifier/internal/wrappedLabelHistory"/>
    <ds:schemaRef ds:uri="http://www.w3.org/2001/XMLSchema"/>
  </ds:schemaRefs>
</ds:datastoreItem>
</file>

<file path=customXml/itemProps4.xml><?xml version="1.0" encoding="utf-8"?>
<ds:datastoreItem xmlns:ds="http://schemas.openxmlformats.org/officeDocument/2006/customXml" ds:itemID="{A2AB7B11-9B6D-42CD-9B91-0A530A93D9DB}">
  <ds:schemaRefs>
    <ds:schemaRef ds:uri="http://schemas.microsoft.com/sharepoint/v3/contenttype/forms"/>
  </ds:schemaRefs>
</ds:datastoreItem>
</file>

<file path=customXml/itemProps5.xml><?xml version="1.0" encoding="utf-8"?>
<ds:datastoreItem xmlns:ds="http://schemas.openxmlformats.org/officeDocument/2006/customXml" ds:itemID="{88F1CD69-5F56-40D8-9242-A6AACA2F0A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87505e-0b76-49db-938f-75b7a2dedcd4"/>
    <ds:schemaRef ds:uri="4952c3ef-6ef2-46d0-a3ce-44caf36be2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8681B0AF-1A8D-4717-AB3E-F2EA877C879A}">
  <ds:schemaRefs/>
</ds:datastoreItem>
</file>

<file path=customXml/itemProps7.xml><?xml version="1.0" encoding="utf-8"?>
<ds:datastoreItem xmlns:ds="http://schemas.openxmlformats.org/officeDocument/2006/customXml" ds:itemID="{06A540F6-E7A0-417E-9CE4-1B442956292A}">
  <ds:schemaRefs/>
</ds:datastoreItem>
</file>

<file path=customXml/itemProps8.xml><?xml version="1.0" encoding="utf-8"?>
<ds:datastoreItem xmlns:ds="http://schemas.openxmlformats.org/officeDocument/2006/customXml" ds:itemID="{85EC2015-EA22-4AE7-B164-27DF668E52A9}">
  <ds:schemaRefs/>
</ds:datastoreItem>
</file>

<file path=customXml/itemProps9.xml><?xml version="1.0" encoding="utf-8"?>
<ds:datastoreItem xmlns:ds="http://schemas.openxmlformats.org/officeDocument/2006/customXml" ds:itemID="{600C930E-F9AB-4194-B48F-4D83D84143E6}">
  <ds:schemaRefs/>
</ds:datastoreItem>
</file>

<file path=docProps/app.xml><?xml version="1.0" encoding="utf-8"?>
<Properties xmlns="http://schemas.openxmlformats.org/officeDocument/2006/extended-properties" xmlns:vt="http://schemas.openxmlformats.org/officeDocument/2006/docPropsVTypes">
  <Template>A4 New Disclaimers Template 2024</Template>
  <TotalTime>497</TotalTime>
  <Words>2279</Words>
  <Application>Microsoft Office PowerPoint</Application>
  <PresentationFormat>A4 Paper (210x297 mm)</PresentationFormat>
  <Paragraphs>257</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Segoe UI</vt:lpstr>
      <vt:lpstr>Wingdings</vt:lpstr>
      <vt:lpstr>Draft_A4 new VI_template_v4</vt:lpstr>
      <vt:lpstr>The LDI market in 2024</vt:lpstr>
      <vt:lpstr>LGIM Solutions</vt:lpstr>
      <vt:lpstr>LDI – Evolution not revolution</vt:lpstr>
      <vt:lpstr>LDI in 2022</vt:lpstr>
      <vt:lpstr>Using existing tools to manage through 2022 market turbulence</vt:lpstr>
      <vt:lpstr>Case study: Liquid top-up assets</vt:lpstr>
      <vt:lpstr>LDI in 2024 – The product</vt:lpstr>
      <vt:lpstr>TPR guidance for our UK clients</vt:lpstr>
      <vt:lpstr>Segregated collateral framework</vt:lpstr>
      <vt:lpstr>Execution-only pooled collateral framework</vt:lpstr>
      <vt:lpstr>Data, data, data</vt:lpstr>
      <vt:lpstr>LDI in 2024 – The strategy</vt:lpstr>
      <vt:lpstr>Many DB schemes are fully funded on a buyout basis</vt:lpstr>
      <vt:lpstr>Revisiting strategy</vt:lpstr>
      <vt:lpstr>Thank you!</vt:lpstr>
      <vt:lpstr>Disclaimer</vt:lpstr>
      <vt:lpstr>Legal &amp; General Investment Management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LDI Market in 2024</dc:title>
  <dc:creator>Matharu, Sat</dc:creator>
  <cp:keywords>Confidential</cp:keywords>
  <cp:lastModifiedBy>Pace, Robert</cp:lastModifiedBy>
  <cp:revision>3</cp:revision>
  <dcterms:created xsi:type="dcterms:W3CDTF">2024-05-14T10:31:33Z</dcterms:created>
  <dcterms:modified xsi:type="dcterms:W3CDTF">2024-05-20T07:48:20Z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4f0adc7e-8fe9-468a-b16c-d67c18353c5c</vt:lpwstr>
  </property>
  <property fmtid="{D5CDD505-2E9C-101B-9397-08002B2CF9AE}" pid="3" name="bjSaver">
    <vt:lpwstr>pNcDxmhd3pBFeArd8RAeLG2g1OsWb11z</vt:lpwstr>
  </property>
  <property fmtid="{D5CDD505-2E9C-101B-9397-08002B2CF9AE}" pid="4" name="bjDocumentLabelXML">
    <vt:lpwstr>&lt;?xml version="1.0" encoding="us-ascii"?&gt;&lt;sisl xmlns:xsi="http://www.w3.org/2001/XMLSchema-instance" xmlns:xsd="http://www.w3.org/2001/XMLSchema" sislVersion="0" policy="784e6d64-272a-4c0b-aef4-7501937f1df8" origin="userSelected" xmlns="http://www.boldonj</vt:lpwstr>
  </property>
  <property fmtid="{D5CDD505-2E9C-101B-9397-08002B2CF9AE}" pid="5" name="bjDocumentLabelXML-0">
    <vt:lpwstr>ames.com/2008/01/sie/internal/label"&gt;&lt;element uid="3251f00f-8143-4164-8dab-fc08617965b7" value="" /&gt;&lt;element uid="id_classification_confidential" value="" /&gt;&lt;/sisl&gt;</vt:lpwstr>
  </property>
  <property fmtid="{D5CDD505-2E9C-101B-9397-08002B2CF9AE}" pid="6" name="bjDocumentSecurityLabel">
    <vt:lpwstr>Confidential</vt:lpwstr>
  </property>
  <property fmtid="{D5CDD505-2E9C-101B-9397-08002B2CF9AE}" pid="7" name="LandG_Classification_UID">
    <vt:lpwstr>1bf4e512-f918-45bf-87dd-f8e932f512a2</vt:lpwstr>
  </property>
  <property fmtid="{D5CDD505-2E9C-101B-9397-08002B2CF9AE}" pid="8" name="LandG_Classification">
    <vt:lpwstr>Confidential</vt:lpwstr>
  </property>
  <property fmtid="{D5CDD505-2E9C-101B-9397-08002B2CF9AE}" pid="9" name="bjSlideMasterFooterText">
    <vt:lpwstr>Confidential</vt:lpwstr>
  </property>
  <property fmtid="{D5CDD505-2E9C-101B-9397-08002B2CF9AE}" pid="10" name="bjLabelHistoryID">
    <vt:lpwstr>{20DC2443-9C8C-4D48-92EB-ED308F7BE2B1}</vt:lpwstr>
  </property>
  <property fmtid="{D5CDD505-2E9C-101B-9397-08002B2CF9AE}" pid="11" name="ContentTypeId">
    <vt:lpwstr>0x0101004A8FCC482C96754090BB5B333A3C67F4</vt:lpwstr>
  </property>
  <property fmtid="{D5CDD505-2E9C-101B-9397-08002B2CF9AE}" pid="12" name="MSIP_Label_f04ac8a0-3239-48f6-b13c-fd3fc9134bf0_Enabled">
    <vt:lpwstr>true</vt:lpwstr>
  </property>
  <property fmtid="{D5CDD505-2E9C-101B-9397-08002B2CF9AE}" pid="13" name="MSIP_Label_f04ac8a0-3239-48f6-b13c-fd3fc9134bf0_SetDate">
    <vt:lpwstr>2024-05-16T06:58:16Z</vt:lpwstr>
  </property>
  <property fmtid="{D5CDD505-2E9C-101B-9397-08002B2CF9AE}" pid="14" name="MSIP_Label_f04ac8a0-3239-48f6-b13c-fd3fc9134bf0_Method">
    <vt:lpwstr>Standard</vt:lpwstr>
  </property>
  <property fmtid="{D5CDD505-2E9C-101B-9397-08002B2CF9AE}" pid="15" name="MSIP_Label_f04ac8a0-3239-48f6-b13c-fd3fc9134bf0_Name">
    <vt:lpwstr>Confidential</vt:lpwstr>
  </property>
  <property fmtid="{D5CDD505-2E9C-101B-9397-08002B2CF9AE}" pid="16" name="MSIP_Label_f04ac8a0-3239-48f6-b13c-fd3fc9134bf0_SiteId">
    <vt:lpwstr>d246baab-cc00-4ed2-bc4e-f8a46cbc590d</vt:lpwstr>
  </property>
  <property fmtid="{D5CDD505-2E9C-101B-9397-08002B2CF9AE}" pid="17" name="MSIP_Label_f04ac8a0-3239-48f6-b13c-fd3fc9134bf0_ActionId">
    <vt:lpwstr>a19b9d38-a74a-4739-9dc4-dfd2134e0404</vt:lpwstr>
  </property>
  <property fmtid="{D5CDD505-2E9C-101B-9397-08002B2CF9AE}" pid="18" name="MSIP_Label_f04ac8a0-3239-48f6-b13c-fd3fc9134bf0_ContentBits">
    <vt:lpwstr>1</vt:lpwstr>
  </property>
</Properties>
</file>