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734" r:id="rId3"/>
    <p:sldMasterId id="2147483743" r:id="rId4"/>
  </p:sldMasterIdLst>
  <p:notesMasterIdLst>
    <p:notesMasterId r:id="rId21"/>
  </p:notesMasterIdLst>
  <p:handoutMasterIdLst>
    <p:handoutMasterId r:id="rId22"/>
  </p:handoutMasterIdLst>
  <p:sldIdLst>
    <p:sldId id="257" r:id="rId5"/>
    <p:sldId id="1681" r:id="rId6"/>
    <p:sldId id="347" r:id="rId7"/>
    <p:sldId id="3613" r:id="rId8"/>
    <p:sldId id="850" r:id="rId9"/>
    <p:sldId id="1665" r:id="rId10"/>
    <p:sldId id="1661" r:id="rId11"/>
    <p:sldId id="1684" r:id="rId12"/>
    <p:sldId id="1697" r:id="rId13"/>
    <p:sldId id="1676" r:id="rId14"/>
    <p:sldId id="1715" r:id="rId15"/>
    <p:sldId id="1679" r:id="rId16"/>
    <p:sldId id="1711" r:id="rId17"/>
    <p:sldId id="1709" r:id="rId18"/>
    <p:sldId id="1712" r:id="rId19"/>
    <p:sldId id="2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529" userDrawn="1">
          <p15:clr>
            <a:srgbClr val="A4A3A4"/>
          </p15:clr>
        </p15:guide>
        <p15:guide id="4" pos="7151" userDrawn="1">
          <p15:clr>
            <a:srgbClr val="A4A3A4"/>
          </p15:clr>
        </p15:guide>
        <p15:guide id="5" orient="horz" pos="3884" userDrawn="1">
          <p15:clr>
            <a:srgbClr val="A4A3A4"/>
          </p15:clr>
        </p15:guide>
        <p15:guide id="6" orient="horz" pos="1139" userDrawn="1">
          <p15:clr>
            <a:srgbClr val="A4A3A4"/>
          </p15:clr>
        </p15:guide>
        <p15:guide id="7" orient="horz" pos="75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C16F67-12FB-209A-A29B-60CC5A4B1A83}" name="Stephen Jasinski" initials="SJ" userId="S::SJasinski@hymans.co.uk::c1b8760c-3a08-4f79-a649-df2178bd0f9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ussell Oades" initials="" lastIdx="2" clrIdx="0">
    <p:extLst>
      <p:ext uri="{19B8F6BF-5375-455C-9EA6-DF929625EA0E}">
        <p15:presenceInfo xmlns:p15="http://schemas.microsoft.com/office/powerpoint/2012/main" userId="S::ROades@hymans.co.uk::baec21f5-8bb2-41b1-8234-52f4c62821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555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86AD47-70D3-4D1A-A316-74690DC7D96C}" v="8" dt="2024-05-20T09:27:35.9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840"/>
        <p:guide pos="529"/>
        <p:guide pos="7151"/>
        <p:guide orient="horz" pos="3884"/>
        <p:guide orient="horz" pos="1139"/>
        <p:guide orient="horz" pos="754"/>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Lunt" userId="42e2b51f-6081-4b6d-b678-13b07dfb53e4" providerId="ADAL" clId="{DE86AD47-70D3-4D1A-A316-74690DC7D96C}"/>
    <pc:docChg chg="undo custSel addSld delSld modSld sldOrd">
      <pc:chgData name="Richard Lunt" userId="42e2b51f-6081-4b6d-b678-13b07dfb53e4" providerId="ADAL" clId="{DE86AD47-70D3-4D1A-A316-74690DC7D96C}" dt="2024-05-20T09:27:35.952" v="4646" actId="1592"/>
      <pc:docMkLst>
        <pc:docMk/>
      </pc:docMkLst>
      <pc:sldChg chg="delSp modSp mod">
        <pc:chgData name="Richard Lunt" userId="42e2b51f-6081-4b6d-b678-13b07dfb53e4" providerId="ADAL" clId="{DE86AD47-70D3-4D1A-A316-74690DC7D96C}" dt="2024-05-16T08:14:40.029" v="4638" actId="20577"/>
        <pc:sldMkLst>
          <pc:docMk/>
          <pc:sldMk cId="1851257171" sldId="257"/>
        </pc:sldMkLst>
        <pc:spChg chg="mod">
          <ac:chgData name="Richard Lunt" userId="42e2b51f-6081-4b6d-b678-13b07dfb53e4" providerId="ADAL" clId="{DE86AD47-70D3-4D1A-A316-74690DC7D96C}" dt="2024-05-16T07:44:15.790" v="3230" actId="1076"/>
          <ac:spMkLst>
            <pc:docMk/>
            <pc:sldMk cId="1851257171" sldId="257"/>
            <ac:spMk id="4" creationId="{BB82FD80-264F-72C4-E0FB-43359760C560}"/>
          </ac:spMkLst>
        </pc:spChg>
        <pc:spChg chg="mod">
          <ac:chgData name="Richard Lunt" userId="42e2b51f-6081-4b6d-b678-13b07dfb53e4" providerId="ADAL" clId="{DE86AD47-70D3-4D1A-A316-74690DC7D96C}" dt="2024-05-16T08:14:40.029" v="4638" actId="20577"/>
          <ac:spMkLst>
            <pc:docMk/>
            <pc:sldMk cId="1851257171" sldId="257"/>
            <ac:spMk id="13" creationId="{DFE09036-8B87-4C2D-9954-74353C76FE49}"/>
          </ac:spMkLst>
        </pc:spChg>
        <pc:spChg chg="del mod">
          <ac:chgData name="Richard Lunt" userId="42e2b51f-6081-4b6d-b678-13b07dfb53e4" providerId="ADAL" clId="{DE86AD47-70D3-4D1A-A316-74690DC7D96C}" dt="2024-05-16T07:43:24.693" v="3189" actId="478"/>
          <ac:spMkLst>
            <pc:docMk/>
            <pc:sldMk cId="1851257171" sldId="257"/>
            <ac:spMk id="14" creationId="{131D554B-BA33-4D6B-BBA5-FDD395440E89}"/>
          </ac:spMkLst>
        </pc:spChg>
      </pc:sldChg>
      <pc:sldChg chg="del">
        <pc:chgData name="Richard Lunt" userId="42e2b51f-6081-4b6d-b678-13b07dfb53e4" providerId="ADAL" clId="{DE86AD47-70D3-4D1A-A316-74690DC7D96C}" dt="2024-05-15T22:37:26.566" v="1545" actId="47"/>
        <pc:sldMkLst>
          <pc:docMk/>
          <pc:sldMk cId="3608776598" sldId="268"/>
        </pc:sldMkLst>
      </pc:sldChg>
      <pc:sldChg chg="del ord">
        <pc:chgData name="Richard Lunt" userId="42e2b51f-6081-4b6d-b678-13b07dfb53e4" providerId="ADAL" clId="{DE86AD47-70D3-4D1A-A316-74690DC7D96C}" dt="2024-05-15T21:21:56.534" v="42" actId="47"/>
        <pc:sldMkLst>
          <pc:docMk/>
          <pc:sldMk cId="1137491513" sldId="289"/>
        </pc:sldMkLst>
      </pc:sldChg>
      <pc:sldChg chg="modSp mod ord">
        <pc:chgData name="Richard Lunt" userId="42e2b51f-6081-4b6d-b678-13b07dfb53e4" providerId="ADAL" clId="{DE86AD47-70D3-4D1A-A316-74690DC7D96C}" dt="2024-05-15T21:53:14.611" v="1068" actId="20577"/>
        <pc:sldMkLst>
          <pc:docMk/>
          <pc:sldMk cId="2516733496" sldId="347"/>
        </pc:sldMkLst>
        <pc:spChg chg="mod">
          <ac:chgData name="Richard Lunt" userId="42e2b51f-6081-4b6d-b678-13b07dfb53e4" providerId="ADAL" clId="{DE86AD47-70D3-4D1A-A316-74690DC7D96C}" dt="2024-05-15T21:52:34.328" v="1019" actId="20577"/>
          <ac:spMkLst>
            <pc:docMk/>
            <pc:sldMk cId="2516733496" sldId="347"/>
            <ac:spMk id="5" creationId="{79A930F7-2DB8-4489-B5EB-C2E3B46C9517}"/>
          </ac:spMkLst>
        </pc:spChg>
        <pc:spChg chg="mod">
          <ac:chgData name="Richard Lunt" userId="42e2b51f-6081-4b6d-b678-13b07dfb53e4" providerId="ADAL" clId="{DE86AD47-70D3-4D1A-A316-74690DC7D96C}" dt="2024-05-15T21:52:53.741" v="1036" actId="20577"/>
          <ac:spMkLst>
            <pc:docMk/>
            <pc:sldMk cId="2516733496" sldId="347"/>
            <ac:spMk id="12" creationId="{A2C0CDF2-6E26-425A-8DF7-4379B12F16B2}"/>
          </ac:spMkLst>
        </pc:spChg>
        <pc:spChg chg="mod">
          <ac:chgData name="Richard Lunt" userId="42e2b51f-6081-4b6d-b678-13b07dfb53e4" providerId="ADAL" clId="{DE86AD47-70D3-4D1A-A316-74690DC7D96C}" dt="2024-05-15T21:53:14.611" v="1068" actId="20577"/>
          <ac:spMkLst>
            <pc:docMk/>
            <pc:sldMk cId="2516733496" sldId="347"/>
            <ac:spMk id="13" creationId="{E9C49EDD-0B3E-480A-BDC7-00EA3953EE28}"/>
          </ac:spMkLst>
        </pc:spChg>
      </pc:sldChg>
      <pc:sldChg chg="modSp mod ord">
        <pc:chgData name="Richard Lunt" userId="42e2b51f-6081-4b6d-b678-13b07dfb53e4" providerId="ADAL" clId="{DE86AD47-70D3-4D1A-A316-74690DC7D96C}" dt="2024-05-16T07:52:54.349" v="3362" actId="207"/>
        <pc:sldMkLst>
          <pc:docMk/>
          <pc:sldMk cId="1473756031" sldId="850"/>
        </pc:sldMkLst>
        <pc:spChg chg="mod">
          <ac:chgData name="Richard Lunt" userId="42e2b51f-6081-4b6d-b678-13b07dfb53e4" providerId="ADAL" clId="{DE86AD47-70D3-4D1A-A316-74690DC7D96C}" dt="2024-05-16T07:52:54.349" v="3362" actId="207"/>
          <ac:spMkLst>
            <pc:docMk/>
            <pc:sldMk cId="1473756031" sldId="850"/>
            <ac:spMk id="4" creationId="{00000000-0000-0000-0000-000000000000}"/>
          </ac:spMkLst>
        </pc:spChg>
        <pc:spChg chg="mod">
          <ac:chgData name="Richard Lunt" userId="42e2b51f-6081-4b6d-b678-13b07dfb53e4" providerId="ADAL" clId="{DE86AD47-70D3-4D1A-A316-74690DC7D96C}" dt="2024-05-16T07:52:41.071" v="3361" actId="207"/>
          <ac:spMkLst>
            <pc:docMk/>
            <pc:sldMk cId="1473756031" sldId="850"/>
            <ac:spMk id="5" creationId="{00000000-0000-0000-0000-000000000000}"/>
          </ac:spMkLst>
        </pc:spChg>
      </pc:sldChg>
      <pc:sldChg chg="modSp mod modAnim">
        <pc:chgData name="Richard Lunt" userId="42e2b51f-6081-4b6d-b678-13b07dfb53e4" providerId="ADAL" clId="{DE86AD47-70D3-4D1A-A316-74690DC7D96C}" dt="2024-05-16T08:06:54.504" v="4143" actId="20577"/>
        <pc:sldMkLst>
          <pc:docMk/>
          <pc:sldMk cId="3337788262" sldId="1661"/>
        </pc:sldMkLst>
        <pc:spChg chg="mod">
          <ac:chgData name="Richard Lunt" userId="42e2b51f-6081-4b6d-b678-13b07dfb53e4" providerId="ADAL" clId="{DE86AD47-70D3-4D1A-A316-74690DC7D96C}" dt="2024-05-16T07:12:54.632" v="2626" actId="20577"/>
          <ac:spMkLst>
            <pc:docMk/>
            <pc:sldMk cId="3337788262" sldId="1661"/>
            <ac:spMk id="4" creationId="{8703146F-7406-4F7B-93FC-2C1AB0E0CB77}"/>
          </ac:spMkLst>
        </pc:spChg>
        <pc:spChg chg="mod">
          <ac:chgData name="Richard Lunt" userId="42e2b51f-6081-4b6d-b678-13b07dfb53e4" providerId="ADAL" clId="{DE86AD47-70D3-4D1A-A316-74690DC7D96C}" dt="2024-05-16T08:06:54.504" v="4143" actId="20577"/>
          <ac:spMkLst>
            <pc:docMk/>
            <pc:sldMk cId="3337788262" sldId="1661"/>
            <ac:spMk id="5" creationId="{B85097CD-5DF0-4D2D-834F-F61A06FAD07C}"/>
          </ac:spMkLst>
        </pc:spChg>
      </pc:sldChg>
      <pc:sldChg chg="addSp modSp mod">
        <pc:chgData name="Richard Lunt" userId="42e2b51f-6081-4b6d-b678-13b07dfb53e4" providerId="ADAL" clId="{DE86AD47-70D3-4D1A-A316-74690DC7D96C}" dt="2024-05-15T14:37:42.570" v="34" actId="2085"/>
        <pc:sldMkLst>
          <pc:docMk/>
          <pc:sldMk cId="4046063200" sldId="1665"/>
        </pc:sldMkLst>
        <pc:spChg chg="add mod">
          <ac:chgData name="Richard Lunt" userId="42e2b51f-6081-4b6d-b678-13b07dfb53e4" providerId="ADAL" clId="{DE86AD47-70D3-4D1A-A316-74690DC7D96C}" dt="2024-05-15T14:37:42.570" v="34" actId="2085"/>
          <ac:spMkLst>
            <pc:docMk/>
            <pc:sldMk cId="4046063200" sldId="1665"/>
            <ac:spMk id="5" creationId="{EFE98C74-9E1D-53E2-4482-086F2656F318}"/>
          </ac:spMkLst>
        </pc:spChg>
      </pc:sldChg>
      <pc:sldChg chg="modSp mod">
        <pc:chgData name="Richard Lunt" userId="42e2b51f-6081-4b6d-b678-13b07dfb53e4" providerId="ADAL" clId="{DE86AD47-70D3-4D1A-A316-74690DC7D96C}" dt="2024-05-16T07:27:56.336" v="2885" actId="1076"/>
        <pc:sldMkLst>
          <pc:docMk/>
          <pc:sldMk cId="1276309514" sldId="1676"/>
        </pc:sldMkLst>
        <pc:spChg chg="mod">
          <ac:chgData name="Richard Lunt" userId="42e2b51f-6081-4b6d-b678-13b07dfb53e4" providerId="ADAL" clId="{DE86AD47-70D3-4D1A-A316-74690DC7D96C}" dt="2024-05-16T07:27:47.192" v="2884" actId="20577"/>
          <ac:spMkLst>
            <pc:docMk/>
            <pc:sldMk cId="1276309514" sldId="1676"/>
            <ac:spMk id="2" creationId="{C06492B8-C193-B8A4-C9D0-F24FF98EC3BA}"/>
          </ac:spMkLst>
        </pc:spChg>
        <pc:spChg chg="mod">
          <ac:chgData name="Richard Lunt" userId="42e2b51f-6081-4b6d-b678-13b07dfb53e4" providerId="ADAL" clId="{DE86AD47-70D3-4D1A-A316-74690DC7D96C}" dt="2024-05-16T07:27:56.336" v="2885" actId="1076"/>
          <ac:spMkLst>
            <pc:docMk/>
            <pc:sldMk cId="1276309514" sldId="1676"/>
            <ac:spMk id="12" creationId="{C001E1CB-5C2B-7748-7696-7F1CF256A19F}"/>
          </ac:spMkLst>
        </pc:spChg>
      </pc:sldChg>
      <pc:sldChg chg="modSp mod ord">
        <pc:chgData name="Richard Lunt" userId="42e2b51f-6081-4b6d-b678-13b07dfb53e4" providerId="ADAL" clId="{DE86AD47-70D3-4D1A-A316-74690DC7D96C}" dt="2024-05-15T22:53:23.681" v="1549"/>
        <pc:sldMkLst>
          <pc:docMk/>
          <pc:sldMk cId="467797073" sldId="1679"/>
        </pc:sldMkLst>
        <pc:spChg chg="mod">
          <ac:chgData name="Richard Lunt" userId="42e2b51f-6081-4b6d-b678-13b07dfb53e4" providerId="ADAL" clId="{DE86AD47-70D3-4D1A-A316-74690DC7D96C}" dt="2024-05-15T21:58:15.695" v="1394" actId="404"/>
          <ac:spMkLst>
            <pc:docMk/>
            <pc:sldMk cId="467797073" sldId="1679"/>
            <ac:spMk id="2" creationId="{D63BEB75-5D37-69E7-EE52-930EAD297523}"/>
          </ac:spMkLst>
        </pc:spChg>
      </pc:sldChg>
      <pc:sldChg chg="modSp mod ord modAnim">
        <pc:chgData name="Richard Lunt" userId="42e2b51f-6081-4b6d-b678-13b07dfb53e4" providerId="ADAL" clId="{DE86AD47-70D3-4D1A-A316-74690DC7D96C}" dt="2024-05-16T07:40:29.029" v="3079" actId="20577"/>
        <pc:sldMkLst>
          <pc:docMk/>
          <pc:sldMk cId="2554322747" sldId="1681"/>
        </pc:sldMkLst>
        <pc:spChg chg="mod">
          <ac:chgData name="Richard Lunt" userId="42e2b51f-6081-4b6d-b678-13b07dfb53e4" providerId="ADAL" clId="{DE86AD47-70D3-4D1A-A316-74690DC7D96C}" dt="2024-05-16T07:40:29.029" v="3079" actId="20577"/>
          <ac:spMkLst>
            <pc:docMk/>
            <pc:sldMk cId="2554322747" sldId="1681"/>
            <ac:spMk id="4" creationId="{8703146F-7406-4F7B-93FC-2C1AB0E0CB77}"/>
          </ac:spMkLst>
        </pc:spChg>
        <pc:spChg chg="mod">
          <ac:chgData name="Richard Lunt" userId="42e2b51f-6081-4b6d-b678-13b07dfb53e4" providerId="ADAL" clId="{DE86AD47-70D3-4D1A-A316-74690DC7D96C}" dt="2024-05-16T07:38:04.910" v="3055" actId="20577"/>
          <ac:spMkLst>
            <pc:docMk/>
            <pc:sldMk cId="2554322747" sldId="1681"/>
            <ac:spMk id="19" creationId="{1122B932-DDE7-4702-8097-8145D0AEE48D}"/>
          </ac:spMkLst>
        </pc:spChg>
      </pc:sldChg>
      <pc:sldChg chg="modSp mod">
        <pc:chgData name="Richard Lunt" userId="42e2b51f-6081-4b6d-b678-13b07dfb53e4" providerId="ADAL" clId="{DE86AD47-70D3-4D1A-A316-74690DC7D96C}" dt="2024-05-15T13:42:01.670" v="29" actId="1076"/>
        <pc:sldMkLst>
          <pc:docMk/>
          <pc:sldMk cId="1905765883" sldId="1684"/>
        </pc:sldMkLst>
        <pc:spChg chg="mod">
          <ac:chgData name="Richard Lunt" userId="42e2b51f-6081-4b6d-b678-13b07dfb53e4" providerId="ADAL" clId="{DE86AD47-70D3-4D1A-A316-74690DC7D96C}" dt="2024-05-15T13:42:01.670" v="29" actId="1076"/>
          <ac:spMkLst>
            <pc:docMk/>
            <pc:sldMk cId="1905765883" sldId="1684"/>
            <ac:spMk id="6" creationId="{2F15E088-DAA9-1972-61DD-05DE1FFC9CA1}"/>
          </ac:spMkLst>
        </pc:spChg>
      </pc:sldChg>
      <pc:sldChg chg="del">
        <pc:chgData name="Richard Lunt" userId="42e2b51f-6081-4b6d-b678-13b07dfb53e4" providerId="ADAL" clId="{DE86AD47-70D3-4D1A-A316-74690DC7D96C}" dt="2024-05-15T20:59:35.021" v="39" actId="47"/>
        <pc:sldMkLst>
          <pc:docMk/>
          <pc:sldMk cId="268976269" sldId="1694"/>
        </pc:sldMkLst>
      </pc:sldChg>
      <pc:sldChg chg="modSp del mod ord">
        <pc:chgData name="Richard Lunt" userId="42e2b51f-6081-4b6d-b678-13b07dfb53e4" providerId="ADAL" clId="{DE86AD47-70D3-4D1A-A316-74690DC7D96C}" dt="2024-05-16T07:25:06.368" v="2822" actId="47"/>
        <pc:sldMkLst>
          <pc:docMk/>
          <pc:sldMk cId="2601206095" sldId="1695"/>
        </pc:sldMkLst>
        <pc:spChg chg="mod">
          <ac:chgData name="Richard Lunt" userId="42e2b51f-6081-4b6d-b678-13b07dfb53e4" providerId="ADAL" clId="{DE86AD47-70D3-4D1A-A316-74690DC7D96C}" dt="2024-05-15T14:40:10.592" v="38" actId="20577"/>
          <ac:spMkLst>
            <pc:docMk/>
            <pc:sldMk cId="2601206095" sldId="1695"/>
            <ac:spMk id="5" creationId="{25ECD3CA-BD25-4B82-32C8-2B9976B6D7D9}"/>
          </ac:spMkLst>
        </pc:spChg>
      </pc:sldChg>
      <pc:sldChg chg="modSp mod">
        <pc:chgData name="Richard Lunt" userId="42e2b51f-6081-4b6d-b678-13b07dfb53e4" providerId="ADAL" clId="{DE86AD47-70D3-4D1A-A316-74690DC7D96C}" dt="2024-05-16T07:14:13.767" v="2649" actId="6549"/>
        <pc:sldMkLst>
          <pc:docMk/>
          <pc:sldMk cId="2701298077" sldId="1697"/>
        </pc:sldMkLst>
        <pc:spChg chg="mod">
          <ac:chgData name="Richard Lunt" userId="42e2b51f-6081-4b6d-b678-13b07dfb53e4" providerId="ADAL" clId="{DE86AD47-70D3-4D1A-A316-74690DC7D96C}" dt="2024-05-16T07:14:13.767" v="2649" actId="6549"/>
          <ac:spMkLst>
            <pc:docMk/>
            <pc:sldMk cId="2701298077" sldId="1697"/>
            <ac:spMk id="2" creationId="{00000000-0000-0000-0000-000000000000}"/>
          </ac:spMkLst>
        </pc:spChg>
      </pc:sldChg>
      <pc:sldChg chg="del ord">
        <pc:chgData name="Richard Lunt" userId="42e2b51f-6081-4b6d-b678-13b07dfb53e4" providerId="ADAL" clId="{DE86AD47-70D3-4D1A-A316-74690DC7D96C}" dt="2024-05-15T22:37:22.126" v="1544" actId="47"/>
        <pc:sldMkLst>
          <pc:docMk/>
          <pc:sldMk cId="1826209779" sldId="1703"/>
        </pc:sldMkLst>
      </pc:sldChg>
      <pc:sldChg chg="delSp modSp del mod ord">
        <pc:chgData name="Richard Lunt" userId="42e2b51f-6081-4b6d-b678-13b07dfb53e4" providerId="ADAL" clId="{DE86AD47-70D3-4D1A-A316-74690DC7D96C}" dt="2024-05-15T22:59:33.344" v="1724" actId="47"/>
        <pc:sldMkLst>
          <pc:docMk/>
          <pc:sldMk cId="947890873" sldId="1705"/>
        </pc:sldMkLst>
        <pc:spChg chg="mod">
          <ac:chgData name="Richard Lunt" userId="42e2b51f-6081-4b6d-b678-13b07dfb53e4" providerId="ADAL" clId="{DE86AD47-70D3-4D1A-A316-74690DC7D96C}" dt="2024-05-15T21:55:38.581" v="1254" actId="20577"/>
          <ac:spMkLst>
            <pc:docMk/>
            <pc:sldMk cId="947890873" sldId="1705"/>
            <ac:spMk id="2" creationId="{E4AFFAA4-03AC-4DA1-9364-23EE067126A3}"/>
          </ac:spMkLst>
        </pc:spChg>
        <pc:spChg chg="mod">
          <ac:chgData name="Richard Lunt" userId="42e2b51f-6081-4b6d-b678-13b07dfb53e4" providerId="ADAL" clId="{DE86AD47-70D3-4D1A-A316-74690DC7D96C}" dt="2024-05-15T21:49:38.030" v="633" actId="20577"/>
          <ac:spMkLst>
            <pc:docMk/>
            <pc:sldMk cId="947890873" sldId="1705"/>
            <ac:spMk id="3" creationId="{DD6A25F1-73A2-DD06-7B48-85E01ADB20D7}"/>
          </ac:spMkLst>
        </pc:spChg>
        <pc:spChg chg="del">
          <ac:chgData name="Richard Lunt" userId="42e2b51f-6081-4b6d-b678-13b07dfb53e4" providerId="ADAL" clId="{DE86AD47-70D3-4D1A-A316-74690DC7D96C}" dt="2024-05-15T21:42:51.289" v="258" actId="478"/>
          <ac:spMkLst>
            <pc:docMk/>
            <pc:sldMk cId="947890873" sldId="1705"/>
            <ac:spMk id="5" creationId="{908415F1-FB3B-50D2-5901-DA51B20725C8}"/>
          </ac:spMkLst>
        </pc:spChg>
        <pc:spChg chg="mod">
          <ac:chgData name="Richard Lunt" userId="42e2b51f-6081-4b6d-b678-13b07dfb53e4" providerId="ADAL" clId="{DE86AD47-70D3-4D1A-A316-74690DC7D96C}" dt="2024-05-15T21:42:58.650" v="271" actId="1035"/>
          <ac:spMkLst>
            <pc:docMk/>
            <pc:sldMk cId="947890873" sldId="1705"/>
            <ac:spMk id="7" creationId="{9C9E2756-4FC2-CDFF-740D-B0EE8B40F250}"/>
          </ac:spMkLst>
        </pc:spChg>
        <pc:spChg chg="mod">
          <ac:chgData name="Richard Lunt" userId="42e2b51f-6081-4b6d-b678-13b07dfb53e4" providerId="ADAL" clId="{DE86AD47-70D3-4D1A-A316-74690DC7D96C}" dt="2024-05-15T21:42:58.650" v="271" actId="1035"/>
          <ac:spMkLst>
            <pc:docMk/>
            <pc:sldMk cId="947890873" sldId="1705"/>
            <ac:spMk id="8" creationId="{DAF320C0-1B97-F0DD-B0C1-7A484AAC208C}"/>
          </ac:spMkLst>
        </pc:spChg>
        <pc:spChg chg="mod">
          <ac:chgData name="Richard Lunt" userId="42e2b51f-6081-4b6d-b678-13b07dfb53e4" providerId="ADAL" clId="{DE86AD47-70D3-4D1A-A316-74690DC7D96C}" dt="2024-05-15T21:42:58.650" v="271" actId="1035"/>
          <ac:spMkLst>
            <pc:docMk/>
            <pc:sldMk cId="947890873" sldId="1705"/>
            <ac:spMk id="10" creationId="{D0FBC0EC-5461-4728-BAB6-9F4C00EC5FD7}"/>
          </ac:spMkLst>
        </pc:spChg>
        <pc:spChg chg="mod">
          <ac:chgData name="Richard Lunt" userId="42e2b51f-6081-4b6d-b678-13b07dfb53e4" providerId="ADAL" clId="{DE86AD47-70D3-4D1A-A316-74690DC7D96C}" dt="2024-05-15T21:42:58.650" v="271" actId="1035"/>
          <ac:spMkLst>
            <pc:docMk/>
            <pc:sldMk cId="947890873" sldId="1705"/>
            <ac:spMk id="12" creationId="{8EFD60B7-7CEB-402C-9A1B-7B6E07638972}"/>
          </ac:spMkLst>
        </pc:spChg>
        <pc:spChg chg="mod">
          <ac:chgData name="Richard Lunt" userId="42e2b51f-6081-4b6d-b678-13b07dfb53e4" providerId="ADAL" clId="{DE86AD47-70D3-4D1A-A316-74690DC7D96C}" dt="2024-05-15T21:56:21.365" v="1291" actId="14100"/>
          <ac:spMkLst>
            <pc:docMk/>
            <pc:sldMk cId="947890873" sldId="1705"/>
            <ac:spMk id="17" creationId="{F403B8A6-6723-820F-CAA8-71E33C0FF4F2}"/>
          </ac:spMkLst>
        </pc:spChg>
        <pc:spChg chg="mod">
          <ac:chgData name="Richard Lunt" userId="42e2b51f-6081-4b6d-b678-13b07dfb53e4" providerId="ADAL" clId="{DE86AD47-70D3-4D1A-A316-74690DC7D96C}" dt="2024-05-15T21:59:55.442" v="1450" actId="20577"/>
          <ac:spMkLst>
            <pc:docMk/>
            <pc:sldMk cId="947890873" sldId="1705"/>
            <ac:spMk id="19" creationId="{713AC943-7275-4823-E520-BF08D4A622F2}"/>
          </ac:spMkLst>
        </pc:spChg>
        <pc:spChg chg="mod">
          <ac:chgData name="Richard Lunt" userId="42e2b51f-6081-4b6d-b678-13b07dfb53e4" providerId="ADAL" clId="{DE86AD47-70D3-4D1A-A316-74690DC7D96C}" dt="2024-05-15T21:42:58.650" v="271" actId="1035"/>
          <ac:spMkLst>
            <pc:docMk/>
            <pc:sldMk cId="947890873" sldId="1705"/>
            <ac:spMk id="20" creationId="{6610E203-2B06-7116-6E96-D9E971D406A8}"/>
          </ac:spMkLst>
        </pc:spChg>
        <pc:spChg chg="mod">
          <ac:chgData name="Richard Lunt" userId="42e2b51f-6081-4b6d-b678-13b07dfb53e4" providerId="ADAL" clId="{DE86AD47-70D3-4D1A-A316-74690DC7D96C}" dt="2024-05-15T21:42:58.650" v="271" actId="1035"/>
          <ac:spMkLst>
            <pc:docMk/>
            <pc:sldMk cId="947890873" sldId="1705"/>
            <ac:spMk id="21" creationId="{9C3CFD0F-DE9B-A003-89E8-0E9B5BB68D3B}"/>
          </ac:spMkLst>
        </pc:spChg>
      </pc:sldChg>
      <pc:sldChg chg="modSp del mod ord">
        <pc:chgData name="Richard Lunt" userId="42e2b51f-6081-4b6d-b678-13b07dfb53e4" providerId="ADAL" clId="{DE86AD47-70D3-4D1A-A316-74690DC7D96C}" dt="2024-05-15T21:51:14.106" v="841" actId="47"/>
        <pc:sldMkLst>
          <pc:docMk/>
          <pc:sldMk cId="1563841340" sldId="1708"/>
        </pc:sldMkLst>
        <pc:spChg chg="mod">
          <ac:chgData name="Richard Lunt" userId="42e2b51f-6081-4b6d-b678-13b07dfb53e4" providerId="ADAL" clId="{DE86AD47-70D3-4D1A-A316-74690DC7D96C}" dt="2024-05-15T13:44:57.468" v="30" actId="20577"/>
          <ac:spMkLst>
            <pc:docMk/>
            <pc:sldMk cId="1563841340" sldId="1708"/>
            <ac:spMk id="10" creationId="{52A8BF78-8445-0353-33E1-775CB64BF924}"/>
          </ac:spMkLst>
        </pc:spChg>
      </pc:sldChg>
      <pc:sldChg chg="addSp modSp mod">
        <pc:chgData name="Richard Lunt" userId="42e2b51f-6081-4b6d-b678-13b07dfb53e4" providerId="ADAL" clId="{DE86AD47-70D3-4D1A-A316-74690DC7D96C}" dt="2024-05-16T07:29:50.199" v="3039" actId="20577"/>
        <pc:sldMkLst>
          <pc:docMk/>
          <pc:sldMk cId="4109290151" sldId="1709"/>
        </pc:sldMkLst>
        <pc:spChg chg="mod">
          <ac:chgData name="Richard Lunt" userId="42e2b51f-6081-4b6d-b678-13b07dfb53e4" providerId="ADAL" clId="{DE86AD47-70D3-4D1A-A316-74690DC7D96C}" dt="2024-05-15T23:00:40.793" v="1725" actId="207"/>
          <ac:spMkLst>
            <pc:docMk/>
            <pc:sldMk cId="4109290151" sldId="1709"/>
            <ac:spMk id="2" creationId="{D6EB97A2-58D9-E0FD-C25B-0F13276E490A}"/>
          </ac:spMkLst>
        </pc:spChg>
        <pc:spChg chg="mod">
          <ac:chgData name="Richard Lunt" userId="42e2b51f-6081-4b6d-b678-13b07dfb53e4" providerId="ADAL" clId="{DE86AD47-70D3-4D1A-A316-74690DC7D96C}" dt="2024-05-16T05:36:38.715" v="2121" actId="1076"/>
          <ac:spMkLst>
            <pc:docMk/>
            <pc:sldMk cId="4109290151" sldId="1709"/>
            <ac:spMk id="3" creationId="{A9F7ABB5-8199-BC8F-E990-A4E851610D07}"/>
          </ac:spMkLst>
        </pc:spChg>
        <pc:spChg chg="mod">
          <ac:chgData name="Richard Lunt" userId="42e2b51f-6081-4b6d-b678-13b07dfb53e4" providerId="ADAL" clId="{DE86AD47-70D3-4D1A-A316-74690DC7D96C}" dt="2024-05-16T05:40:41.088" v="2203" actId="20577"/>
          <ac:spMkLst>
            <pc:docMk/>
            <pc:sldMk cId="4109290151" sldId="1709"/>
            <ac:spMk id="4" creationId="{26C1A4D5-AB47-4452-D4A0-779EBA52BFE6}"/>
          </ac:spMkLst>
        </pc:spChg>
        <pc:spChg chg="mod">
          <ac:chgData name="Richard Lunt" userId="42e2b51f-6081-4b6d-b678-13b07dfb53e4" providerId="ADAL" clId="{DE86AD47-70D3-4D1A-A316-74690DC7D96C}" dt="2024-05-16T05:36:38.715" v="2121" actId="1076"/>
          <ac:spMkLst>
            <pc:docMk/>
            <pc:sldMk cId="4109290151" sldId="1709"/>
            <ac:spMk id="5" creationId="{94F1AFB7-4047-30EC-A885-42AA577EAFBC}"/>
          </ac:spMkLst>
        </pc:spChg>
        <pc:spChg chg="add mod">
          <ac:chgData name="Richard Lunt" userId="42e2b51f-6081-4b6d-b678-13b07dfb53e4" providerId="ADAL" clId="{DE86AD47-70D3-4D1A-A316-74690DC7D96C}" dt="2024-05-16T07:29:50.199" v="3039" actId="20577"/>
          <ac:spMkLst>
            <pc:docMk/>
            <pc:sldMk cId="4109290151" sldId="1709"/>
            <ac:spMk id="6" creationId="{D0DC93CC-D60F-4FE1-82A9-A10AF31999CB}"/>
          </ac:spMkLst>
        </pc:spChg>
      </pc:sldChg>
      <pc:sldChg chg="modSp add del mod ord">
        <pc:chgData name="Richard Lunt" userId="42e2b51f-6081-4b6d-b678-13b07dfb53e4" providerId="ADAL" clId="{DE86AD47-70D3-4D1A-A316-74690DC7D96C}" dt="2024-05-15T21:41:07.134" v="231" actId="47"/>
        <pc:sldMkLst>
          <pc:docMk/>
          <pc:sldMk cId="3707678973" sldId="1710"/>
        </pc:sldMkLst>
        <pc:spChg chg="mod">
          <ac:chgData name="Richard Lunt" userId="42e2b51f-6081-4b6d-b678-13b07dfb53e4" providerId="ADAL" clId="{DE86AD47-70D3-4D1A-A316-74690DC7D96C}" dt="2024-05-15T21:35:12.192" v="112" actId="20577"/>
          <ac:spMkLst>
            <pc:docMk/>
            <pc:sldMk cId="3707678973" sldId="1710"/>
            <ac:spMk id="2" creationId="{E4AFFAA4-03AC-4DA1-9364-23EE067126A3}"/>
          </ac:spMkLst>
        </pc:spChg>
        <pc:spChg chg="mod">
          <ac:chgData name="Richard Lunt" userId="42e2b51f-6081-4b6d-b678-13b07dfb53e4" providerId="ADAL" clId="{DE86AD47-70D3-4D1A-A316-74690DC7D96C}" dt="2024-05-15T21:36:39.440" v="198" actId="20577"/>
          <ac:spMkLst>
            <pc:docMk/>
            <pc:sldMk cId="3707678973" sldId="1710"/>
            <ac:spMk id="10" creationId="{D0FBC0EC-5461-4728-BAB6-9F4C00EC5FD7}"/>
          </ac:spMkLst>
        </pc:spChg>
        <pc:spChg chg="mod">
          <ac:chgData name="Richard Lunt" userId="42e2b51f-6081-4b6d-b678-13b07dfb53e4" providerId="ADAL" clId="{DE86AD47-70D3-4D1A-A316-74690DC7D96C}" dt="2024-05-15T21:35:34.719" v="162" actId="20577"/>
          <ac:spMkLst>
            <pc:docMk/>
            <pc:sldMk cId="3707678973" sldId="1710"/>
            <ac:spMk id="17" creationId="{F403B8A6-6723-820F-CAA8-71E33C0FF4F2}"/>
          </ac:spMkLst>
        </pc:spChg>
        <pc:spChg chg="mod">
          <ac:chgData name="Richard Lunt" userId="42e2b51f-6081-4b6d-b678-13b07dfb53e4" providerId="ADAL" clId="{DE86AD47-70D3-4D1A-A316-74690DC7D96C}" dt="2024-05-15T21:35:45.149" v="174" actId="20577"/>
          <ac:spMkLst>
            <pc:docMk/>
            <pc:sldMk cId="3707678973" sldId="1710"/>
            <ac:spMk id="19" creationId="{713AC943-7275-4823-E520-BF08D4A622F2}"/>
          </ac:spMkLst>
        </pc:spChg>
      </pc:sldChg>
      <pc:sldChg chg="addSp delSp modSp add mod ord delCm">
        <pc:chgData name="Richard Lunt" userId="42e2b51f-6081-4b6d-b678-13b07dfb53e4" providerId="ADAL" clId="{DE86AD47-70D3-4D1A-A316-74690DC7D96C}" dt="2024-05-20T09:27:35.952" v="4646" actId="1592"/>
        <pc:sldMkLst>
          <pc:docMk/>
          <pc:sldMk cId="1074306570" sldId="1711"/>
        </pc:sldMkLst>
        <pc:spChg chg="add del mod">
          <ac:chgData name="Richard Lunt" userId="42e2b51f-6081-4b6d-b678-13b07dfb53e4" providerId="ADAL" clId="{DE86AD47-70D3-4D1A-A316-74690DC7D96C}" dt="2024-05-16T06:32:29.408" v="2214" actId="21"/>
          <ac:spMkLst>
            <pc:docMk/>
            <pc:sldMk cId="1074306570" sldId="1711"/>
            <ac:spMk id="3" creationId="{8A464C22-8CEB-5D6D-0081-E6CF9D5E0434}"/>
          </ac:spMkLst>
        </pc:spChg>
        <pc:spChg chg="del">
          <ac:chgData name="Richard Lunt" userId="42e2b51f-6081-4b6d-b678-13b07dfb53e4" providerId="ADAL" clId="{DE86AD47-70D3-4D1A-A316-74690DC7D96C}" dt="2024-05-15T21:37:46.487" v="200" actId="478"/>
          <ac:spMkLst>
            <pc:docMk/>
            <pc:sldMk cId="1074306570" sldId="1711"/>
            <ac:spMk id="7" creationId="{07CB103A-864B-174A-4B01-620C43A92CA6}"/>
          </ac:spMkLst>
        </pc:spChg>
        <pc:spChg chg="mod">
          <ac:chgData name="Richard Lunt" userId="42e2b51f-6081-4b6d-b678-13b07dfb53e4" providerId="ADAL" clId="{DE86AD47-70D3-4D1A-A316-74690DC7D96C}" dt="2024-05-16T06:33:00.818" v="2222" actId="404"/>
          <ac:spMkLst>
            <pc:docMk/>
            <pc:sldMk cId="1074306570" sldId="1711"/>
            <ac:spMk id="8" creationId="{5E7E2CC3-1573-F224-0222-FF5AA61A1CD5}"/>
          </ac:spMkLst>
        </pc:spChg>
        <pc:spChg chg="mod">
          <ac:chgData name="Richard Lunt" userId="42e2b51f-6081-4b6d-b678-13b07dfb53e4" providerId="ADAL" clId="{DE86AD47-70D3-4D1A-A316-74690DC7D96C}" dt="2024-05-20T09:27:34.183" v="4645" actId="313"/>
          <ac:spMkLst>
            <pc:docMk/>
            <pc:sldMk cId="1074306570" sldId="1711"/>
            <ac:spMk id="9" creationId="{C121207F-F73D-845F-B28A-C4B72318A77B}"/>
          </ac:spMkLst>
        </pc:spChg>
        <pc:spChg chg="del">
          <ac:chgData name="Richard Lunt" userId="42e2b51f-6081-4b6d-b678-13b07dfb53e4" providerId="ADAL" clId="{DE86AD47-70D3-4D1A-A316-74690DC7D96C}" dt="2024-05-15T21:37:46.487" v="200" actId="478"/>
          <ac:spMkLst>
            <pc:docMk/>
            <pc:sldMk cId="1074306570" sldId="1711"/>
            <ac:spMk id="10" creationId="{52A8BF78-8445-0353-33E1-775CB64BF924}"/>
          </ac:spMkLst>
        </pc:spChg>
      </pc:sldChg>
      <pc:sldChg chg="addSp delSp modSp add mod ord">
        <pc:chgData name="Richard Lunt" userId="42e2b51f-6081-4b6d-b678-13b07dfb53e4" providerId="ADAL" clId="{DE86AD47-70D3-4D1A-A316-74690DC7D96C}" dt="2024-05-16T08:13:43.350" v="4580" actId="6549"/>
        <pc:sldMkLst>
          <pc:docMk/>
          <pc:sldMk cId="2424152829" sldId="1712"/>
        </pc:sldMkLst>
        <pc:spChg chg="add mod">
          <ac:chgData name="Richard Lunt" userId="42e2b51f-6081-4b6d-b678-13b07dfb53e4" providerId="ADAL" clId="{DE86AD47-70D3-4D1A-A316-74690DC7D96C}" dt="2024-05-16T08:13:43.350" v="4580" actId="6549"/>
          <ac:spMkLst>
            <pc:docMk/>
            <pc:sldMk cId="2424152829" sldId="1712"/>
            <ac:spMk id="3" creationId="{8A464C22-8CEB-5D6D-0081-E6CF9D5E0434}"/>
          </ac:spMkLst>
        </pc:spChg>
        <pc:spChg chg="mod">
          <ac:chgData name="Richard Lunt" userId="42e2b51f-6081-4b6d-b678-13b07dfb53e4" providerId="ADAL" clId="{DE86AD47-70D3-4D1A-A316-74690DC7D96C}" dt="2024-05-16T08:12:38.482" v="4506" actId="1076"/>
          <ac:spMkLst>
            <pc:docMk/>
            <pc:sldMk cId="2424152829" sldId="1712"/>
            <ac:spMk id="7" creationId="{07CB103A-864B-174A-4B01-620C43A92CA6}"/>
          </ac:spMkLst>
        </pc:spChg>
        <pc:spChg chg="del">
          <ac:chgData name="Richard Lunt" userId="42e2b51f-6081-4b6d-b678-13b07dfb53e4" providerId="ADAL" clId="{DE86AD47-70D3-4D1A-A316-74690DC7D96C}" dt="2024-05-15T21:38:31.919" v="212" actId="478"/>
          <ac:spMkLst>
            <pc:docMk/>
            <pc:sldMk cId="2424152829" sldId="1712"/>
            <ac:spMk id="8" creationId="{5E7E2CC3-1573-F224-0222-FF5AA61A1CD5}"/>
          </ac:spMkLst>
        </pc:spChg>
        <pc:spChg chg="del">
          <ac:chgData name="Richard Lunt" userId="42e2b51f-6081-4b6d-b678-13b07dfb53e4" providerId="ADAL" clId="{DE86AD47-70D3-4D1A-A316-74690DC7D96C}" dt="2024-05-15T21:38:31.919" v="212" actId="478"/>
          <ac:spMkLst>
            <pc:docMk/>
            <pc:sldMk cId="2424152829" sldId="1712"/>
            <ac:spMk id="9" creationId="{C121207F-F73D-845F-B28A-C4B72318A77B}"/>
          </ac:spMkLst>
        </pc:spChg>
        <pc:spChg chg="del mod">
          <ac:chgData name="Richard Lunt" userId="42e2b51f-6081-4b6d-b678-13b07dfb53e4" providerId="ADAL" clId="{DE86AD47-70D3-4D1A-A316-74690DC7D96C}" dt="2024-05-16T06:32:37.336" v="2216" actId="478"/>
          <ac:spMkLst>
            <pc:docMk/>
            <pc:sldMk cId="2424152829" sldId="1712"/>
            <ac:spMk id="10" creationId="{52A8BF78-8445-0353-33E1-775CB64BF924}"/>
          </ac:spMkLst>
        </pc:spChg>
      </pc:sldChg>
      <pc:sldChg chg="add del">
        <pc:chgData name="Richard Lunt" userId="42e2b51f-6081-4b6d-b678-13b07dfb53e4" providerId="ADAL" clId="{DE86AD47-70D3-4D1A-A316-74690DC7D96C}" dt="2024-05-15T21:51:41.893" v="847"/>
        <pc:sldMkLst>
          <pc:docMk/>
          <pc:sldMk cId="2760519070" sldId="1713"/>
        </pc:sldMkLst>
      </pc:sldChg>
      <pc:sldChg chg="add del">
        <pc:chgData name="Richard Lunt" userId="42e2b51f-6081-4b6d-b678-13b07dfb53e4" providerId="ADAL" clId="{DE86AD47-70D3-4D1A-A316-74690DC7D96C}" dt="2024-05-15T21:51:30.895" v="843"/>
        <pc:sldMkLst>
          <pc:docMk/>
          <pc:sldMk cId="2981770489" sldId="1713"/>
        </pc:sldMkLst>
      </pc:sldChg>
      <pc:sldChg chg="modSp add del mod ord">
        <pc:chgData name="Richard Lunt" userId="42e2b51f-6081-4b6d-b678-13b07dfb53e4" providerId="ADAL" clId="{DE86AD47-70D3-4D1A-A316-74690DC7D96C}" dt="2024-05-15T22:54:43.149" v="1626" actId="47"/>
        <pc:sldMkLst>
          <pc:docMk/>
          <pc:sldMk cId="4057374137" sldId="1713"/>
        </pc:sldMkLst>
        <pc:spChg chg="mod">
          <ac:chgData name="Richard Lunt" userId="42e2b51f-6081-4b6d-b678-13b07dfb53e4" providerId="ADAL" clId="{DE86AD47-70D3-4D1A-A316-74690DC7D96C}" dt="2024-05-15T21:51:52.643" v="862" actId="20577"/>
          <ac:spMkLst>
            <pc:docMk/>
            <pc:sldMk cId="4057374137" sldId="1713"/>
            <ac:spMk id="4" creationId="{28E8F937-1DB6-4D9C-8DCC-5736A611F290}"/>
          </ac:spMkLst>
        </pc:spChg>
      </pc:sldChg>
      <pc:sldChg chg="add del">
        <pc:chgData name="Richard Lunt" userId="42e2b51f-6081-4b6d-b678-13b07dfb53e4" providerId="ADAL" clId="{DE86AD47-70D3-4D1A-A316-74690DC7D96C}" dt="2024-05-15T21:51:37.097" v="845"/>
        <pc:sldMkLst>
          <pc:docMk/>
          <pc:sldMk cId="4172382493" sldId="1713"/>
        </pc:sldMkLst>
      </pc:sldChg>
      <pc:sldChg chg="delSp modSp add del mod ord">
        <pc:chgData name="Richard Lunt" userId="42e2b51f-6081-4b6d-b678-13b07dfb53e4" providerId="ADAL" clId="{DE86AD47-70D3-4D1A-A316-74690DC7D96C}" dt="2024-05-15T22:59:32.819" v="1723" actId="47"/>
        <pc:sldMkLst>
          <pc:docMk/>
          <pc:sldMk cId="3981203233" sldId="1714"/>
        </pc:sldMkLst>
        <pc:spChg chg="del">
          <ac:chgData name="Richard Lunt" userId="42e2b51f-6081-4b6d-b678-13b07dfb53e4" providerId="ADAL" clId="{DE86AD47-70D3-4D1A-A316-74690DC7D96C}" dt="2024-05-15T22:19:49.740" v="1460" actId="478"/>
          <ac:spMkLst>
            <pc:docMk/>
            <pc:sldMk cId="3981203233" sldId="1714"/>
            <ac:spMk id="5" creationId="{908415F1-FB3B-50D2-5901-DA51B20725C8}"/>
          </ac:spMkLst>
        </pc:spChg>
        <pc:spChg chg="del">
          <ac:chgData name="Richard Lunt" userId="42e2b51f-6081-4b6d-b678-13b07dfb53e4" providerId="ADAL" clId="{DE86AD47-70D3-4D1A-A316-74690DC7D96C}" dt="2024-05-15T22:36:09.070" v="1461" actId="478"/>
          <ac:spMkLst>
            <pc:docMk/>
            <pc:sldMk cId="3981203233" sldId="1714"/>
            <ac:spMk id="7" creationId="{9C9E2756-4FC2-CDFF-740D-B0EE8B40F250}"/>
          </ac:spMkLst>
        </pc:spChg>
        <pc:spChg chg="del">
          <ac:chgData name="Richard Lunt" userId="42e2b51f-6081-4b6d-b678-13b07dfb53e4" providerId="ADAL" clId="{DE86AD47-70D3-4D1A-A316-74690DC7D96C}" dt="2024-05-15T22:36:13.292" v="1462" actId="478"/>
          <ac:spMkLst>
            <pc:docMk/>
            <pc:sldMk cId="3981203233" sldId="1714"/>
            <ac:spMk id="8" creationId="{DAF320C0-1B97-F0DD-B0C1-7A484AAC208C}"/>
          </ac:spMkLst>
        </pc:spChg>
        <pc:spChg chg="mod">
          <ac:chgData name="Richard Lunt" userId="42e2b51f-6081-4b6d-b678-13b07dfb53e4" providerId="ADAL" clId="{DE86AD47-70D3-4D1A-A316-74690DC7D96C}" dt="2024-05-15T22:36:20.071" v="1497" actId="1036"/>
          <ac:spMkLst>
            <pc:docMk/>
            <pc:sldMk cId="3981203233" sldId="1714"/>
            <ac:spMk id="10" creationId="{D0FBC0EC-5461-4728-BAB6-9F4C00EC5FD7}"/>
          </ac:spMkLst>
        </pc:spChg>
        <pc:spChg chg="mod">
          <ac:chgData name="Richard Lunt" userId="42e2b51f-6081-4b6d-b678-13b07dfb53e4" providerId="ADAL" clId="{DE86AD47-70D3-4D1A-A316-74690DC7D96C}" dt="2024-05-15T22:36:20.071" v="1497" actId="1036"/>
          <ac:spMkLst>
            <pc:docMk/>
            <pc:sldMk cId="3981203233" sldId="1714"/>
            <ac:spMk id="12" creationId="{8EFD60B7-7CEB-402C-9A1B-7B6E07638972}"/>
          </ac:spMkLst>
        </pc:spChg>
        <pc:spChg chg="mod">
          <ac:chgData name="Richard Lunt" userId="42e2b51f-6081-4b6d-b678-13b07dfb53e4" providerId="ADAL" clId="{DE86AD47-70D3-4D1A-A316-74690DC7D96C}" dt="2024-05-15T22:36:34.954" v="1516" actId="14100"/>
          <ac:spMkLst>
            <pc:docMk/>
            <pc:sldMk cId="3981203233" sldId="1714"/>
            <ac:spMk id="17" creationId="{F403B8A6-6723-820F-CAA8-71E33C0FF4F2}"/>
          </ac:spMkLst>
        </pc:spChg>
        <pc:spChg chg="mod">
          <ac:chgData name="Richard Lunt" userId="42e2b51f-6081-4b6d-b678-13b07dfb53e4" providerId="ADAL" clId="{DE86AD47-70D3-4D1A-A316-74690DC7D96C}" dt="2024-05-15T22:36:56.992" v="1541" actId="14100"/>
          <ac:spMkLst>
            <pc:docMk/>
            <pc:sldMk cId="3981203233" sldId="1714"/>
            <ac:spMk id="19" creationId="{713AC943-7275-4823-E520-BF08D4A622F2}"/>
          </ac:spMkLst>
        </pc:spChg>
        <pc:spChg chg="mod">
          <ac:chgData name="Richard Lunt" userId="42e2b51f-6081-4b6d-b678-13b07dfb53e4" providerId="ADAL" clId="{DE86AD47-70D3-4D1A-A316-74690DC7D96C}" dt="2024-05-15T22:36:20.071" v="1497" actId="1036"/>
          <ac:spMkLst>
            <pc:docMk/>
            <pc:sldMk cId="3981203233" sldId="1714"/>
            <ac:spMk id="20" creationId="{6610E203-2B06-7116-6E96-D9E971D406A8}"/>
          </ac:spMkLst>
        </pc:spChg>
        <pc:spChg chg="mod">
          <ac:chgData name="Richard Lunt" userId="42e2b51f-6081-4b6d-b678-13b07dfb53e4" providerId="ADAL" clId="{DE86AD47-70D3-4D1A-A316-74690DC7D96C}" dt="2024-05-15T22:36:20.071" v="1497" actId="1036"/>
          <ac:spMkLst>
            <pc:docMk/>
            <pc:sldMk cId="3981203233" sldId="1714"/>
            <ac:spMk id="21" creationId="{9C3CFD0F-DE9B-A003-89E8-0E9B5BB68D3B}"/>
          </ac:spMkLst>
        </pc:spChg>
      </pc:sldChg>
      <pc:sldChg chg="addSp delSp modSp add mod ord">
        <pc:chgData name="Richard Lunt" userId="42e2b51f-6081-4b6d-b678-13b07dfb53e4" providerId="ADAL" clId="{DE86AD47-70D3-4D1A-A316-74690DC7D96C}" dt="2024-05-16T07:29:10.308" v="3028" actId="1076"/>
        <pc:sldMkLst>
          <pc:docMk/>
          <pc:sldMk cId="2792957564" sldId="1715"/>
        </pc:sldMkLst>
        <pc:spChg chg="mod">
          <ac:chgData name="Richard Lunt" userId="42e2b51f-6081-4b6d-b678-13b07dfb53e4" providerId="ADAL" clId="{DE86AD47-70D3-4D1A-A316-74690DC7D96C}" dt="2024-05-15T22:54:00.299" v="1577" actId="20577"/>
          <ac:spMkLst>
            <pc:docMk/>
            <pc:sldMk cId="2792957564" sldId="1715"/>
            <ac:spMk id="2" creationId="{E4AFFAA4-03AC-4DA1-9364-23EE067126A3}"/>
          </ac:spMkLst>
        </pc:spChg>
        <pc:spChg chg="mod">
          <ac:chgData name="Richard Lunt" userId="42e2b51f-6081-4b6d-b678-13b07dfb53e4" providerId="ADAL" clId="{DE86AD47-70D3-4D1A-A316-74690DC7D96C}" dt="2024-05-16T07:29:10.308" v="3028" actId="1076"/>
          <ac:spMkLst>
            <pc:docMk/>
            <pc:sldMk cId="2792957564" sldId="1715"/>
            <ac:spMk id="3" creationId="{DD6A25F1-73A2-DD06-7B48-85E01ADB20D7}"/>
          </ac:spMkLst>
        </pc:spChg>
        <pc:spChg chg="add del mod">
          <ac:chgData name="Richard Lunt" userId="42e2b51f-6081-4b6d-b678-13b07dfb53e4" providerId="ADAL" clId="{DE86AD47-70D3-4D1A-A316-74690DC7D96C}" dt="2024-05-16T07:23:13.937" v="2810" actId="478"/>
          <ac:spMkLst>
            <pc:docMk/>
            <pc:sldMk cId="2792957564" sldId="1715"/>
            <ac:spMk id="5" creationId="{908415F1-FB3B-50D2-5901-DA51B20725C8}"/>
          </ac:spMkLst>
        </pc:spChg>
        <pc:spChg chg="mod">
          <ac:chgData name="Richard Lunt" userId="42e2b51f-6081-4b6d-b678-13b07dfb53e4" providerId="ADAL" clId="{DE86AD47-70D3-4D1A-A316-74690DC7D96C}" dt="2024-05-16T07:28:30.072" v="2911" actId="1036"/>
          <ac:spMkLst>
            <pc:docMk/>
            <pc:sldMk cId="2792957564" sldId="1715"/>
            <ac:spMk id="7" creationId="{9C9E2756-4FC2-CDFF-740D-B0EE8B40F250}"/>
          </ac:spMkLst>
        </pc:spChg>
        <pc:spChg chg="mod">
          <ac:chgData name="Richard Lunt" userId="42e2b51f-6081-4b6d-b678-13b07dfb53e4" providerId="ADAL" clId="{DE86AD47-70D3-4D1A-A316-74690DC7D96C}" dt="2024-05-16T07:28:30.072" v="2911" actId="1036"/>
          <ac:spMkLst>
            <pc:docMk/>
            <pc:sldMk cId="2792957564" sldId="1715"/>
            <ac:spMk id="8" creationId="{DAF320C0-1B97-F0DD-B0C1-7A484AAC208C}"/>
          </ac:spMkLst>
        </pc:spChg>
        <pc:spChg chg="mod">
          <ac:chgData name="Richard Lunt" userId="42e2b51f-6081-4b6d-b678-13b07dfb53e4" providerId="ADAL" clId="{DE86AD47-70D3-4D1A-A316-74690DC7D96C}" dt="2024-05-16T07:28:30.072" v="2911" actId="1036"/>
          <ac:spMkLst>
            <pc:docMk/>
            <pc:sldMk cId="2792957564" sldId="1715"/>
            <ac:spMk id="10" creationId="{D0FBC0EC-5461-4728-BAB6-9F4C00EC5FD7}"/>
          </ac:spMkLst>
        </pc:spChg>
        <pc:spChg chg="mod">
          <ac:chgData name="Richard Lunt" userId="42e2b51f-6081-4b6d-b678-13b07dfb53e4" providerId="ADAL" clId="{DE86AD47-70D3-4D1A-A316-74690DC7D96C}" dt="2024-05-16T07:28:30.072" v="2911" actId="1036"/>
          <ac:spMkLst>
            <pc:docMk/>
            <pc:sldMk cId="2792957564" sldId="1715"/>
            <ac:spMk id="12" creationId="{8EFD60B7-7CEB-402C-9A1B-7B6E07638972}"/>
          </ac:spMkLst>
        </pc:spChg>
        <pc:spChg chg="mod">
          <ac:chgData name="Richard Lunt" userId="42e2b51f-6081-4b6d-b678-13b07dfb53e4" providerId="ADAL" clId="{DE86AD47-70D3-4D1A-A316-74690DC7D96C}" dt="2024-05-16T07:28:30.072" v="2911" actId="1036"/>
          <ac:spMkLst>
            <pc:docMk/>
            <pc:sldMk cId="2792957564" sldId="1715"/>
            <ac:spMk id="17" creationId="{F403B8A6-6723-820F-CAA8-71E33C0FF4F2}"/>
          </ac:spMkLst>
        </pc:spChg>
        <pc:spChg chg="mod">
          <ac:chgData name="Richard Lunt" userId="42e2b51f-6081-4b6d-b678-13b07dfb53e4" providerId="ADAL" clId="{DE86AD47-70D3-4D1A-A316-74690DC7D96C}" dt="2024-05-16T07:28:30.072" v="2911" actId="1036"/>
          <ac:spMkLst>
            <pc:docMk/>
            <pc:sldMk cId="2792957564" sldId="1715"/>
            <ac:spMk id="19" creationId="{713AC943-7275-4823-E520-BF08D4A622F2}"/>
          </ac:spMkLst>
        </pc:spChg>
        <pc:spChg chg="mod">
          <ac:chgData name="Richard Lunt" userId="42e2b51f-6081-4b6d-b678-13b07dfb53e4" providerId="ADAL" clId="{DE86AD47-70D3-4D1A-A316-74690DC7D96C}" dt="2024-05-16T07:28:30.072" v="2911" actId="1036"/>
          <ac:spMkLst>
            <pc:docMk/>
            <pc:sldMk cId="2792957564" sldId="1715"/>
            <ac:spMk id="20" creationId="{6610E203-2B06-7116-6E96-D9E971D406A8}"/>
          </ac:spMkLst>
        </pc:spChg>
        <pc:spChg chg="mod">
          <ac:chgData name="Richard Lunt" userId="42e2b51f-6081-4b6d-b678-13b07dfb53e4" providerId="ADAL" clId="{DE86AD47-70D3-4D1A-A316-74690DC7D96C}" dt="2024-05-16T07:28:30.072" v="2911" actId="1036"/>
          <ac:spMkLst>
            <pc:docMk/>
            <pc:sldMk cId="2792957564" sldId="1715"/>
            <ac:spMk id="21" creationId="{9C3CFD0F-DE9B-A003-89E8-0E9B5BB68D3B}"/>
          </ac:spMkLst>
        </pc:spChg>
      </pc:sldChg>
      <pc:sldChg chg="addSp delSp modSp new del mod">
        <pc:chgData name="Richard Lunt" userId="42e2b51f-6081-4b6d-b678-13b07dfb53e4" providerId="ADAL" clId="{DE86AD47-70D3-4D1A-A316-74690DC7D96C}" dt="2024-05-16T06:49:37.419" v="2288" actId="47"/>
        <pc:sldMkLst>
          <pc:docMk/>
          <pc:sldMk cId="971949346" sldId="1716"/>
        </pc:sldMkLst>
        <pc:spChg chg="del">
          <ac:chgData name="Richard Lunt" userId="42e2b51f-6081-4b6d-b678-13b07dfb53e4" providerId="ADAL" clId="{DE86AD47-70D3-4D1A-A316-74690DC7D96C}" dt="2024-05-16T06:48:21.056" v="2269" actId="478"/>
          <ac:spMkLst>
            <pc:docMk/>
            <pc:sldMk cId="971949346" sldId="1716"/>
            <ac:spMk id="3" creationId="{1DCD9862-F74A-B582-6409-5102DCE3776B}"/>
          </ac:spMkLst>
        </pc:spChg>
        <pc:spChg chg="del">
          <ac:chgData name="Richard Lunt" userId="42e2b51f-6081-4b6d-b678-13b07dfb53e4" providerId="ADAL" clId="{DE86AD47-70D3-4D1A-A316-74690DC7D96C}" dt="2024-05-16T06:48:16.863" v="2268" actId="478"/>
          <ac:spMkLst>
            <pc:docMk/>
            <pc:sldMk cId="971949346" sldId="1716"/>
            <ac:spMk id="4" creationId="{3C9B97EE-9075-BD5F-3727-10030C311C5F}"/>
          </ac:spMkLst>
        </pc:spChg>
        <pc:graphicFrameChg chg="add mod modGraphic">
          <ac:chgData name="Richard Lunt" userId="42e2b51f-6081-4b6d-b678-13b07dfb53e4" providerId="ADAL" clId="{DE86AD47-70D3-4D1A-A316-74690DC7D96C}" dt="2024-05-16T06:49:01.511" v="2286" actId="403"/>
          <ac:graphicFrameMkLst>
            <pc:docMk/>
            <pc:sldMk cId="971949346" sldId="1716"/>
            <ac:graphicFrameMk id="5" creationId="{DC370E5B-E010-A418-E8A6-82B1488315BE}"/>
          </ac:graphicFrameMkLst>
        </pc:graphicFrameChg>
      </pc:sldChg>
      <pc:sldChg chg="modSp add del mod">
        <pc:chgData name="Richard Lunt" userId="42e2b51f-6081-4b6d-b678-13b07dfb53e4" providerId="ADAL" clId="{DE86AD47-70D3-4D1A-A316-74690DC7D96C}" dt="2024-05-16T06:45:11.564" v="2265" actId="47"/>
        <pc:sldMkLst>
          <pc:docMk/>
          <pc:sldMk cId="1789060923" sldId="1716"/>
        </pc:sldMkLst>
        <pc:spChg chg="mod">
          <ac:chgData name="Richard Lunt" userId="42e2b51f-6081-4b6d-b678-13b07dfb53e4" providerId="ADAL" clId="{DE86AD47-70D3-4D1A-A316-74690DC7D96C}" dt="2024-05-16T06:45:07.961" v="2261" actId="14100"/>
          <ac:spMkLst>
            <pc:docMk/>
            <pc:sldMk cId="1789060923" sldId="1716"/>
            <ac:spMk id="2" creationId="{DAFC6A53-36BB-1FCA-B077-DD7CC27DB6C8}"/>
          </ac:spMkLst>
        </pc:spChg>
        <pc:spChg chg="mod">
          <ac:chgData name="Richard Lunt" userId="42e2b51f-6081-4b6d-b678-13b07dfb53e4" providerId="ADAL" clId="{DE86AD47-70D3-4D1A-A316-74690DC7D96C}" dt="2024-05-16T06:45:09.265" v="2264" actId="14100"/>
          <ac:spMkLst>
            <pc:docMk/>
            <pc:sldMk cId="1789060923" sldId="1716"/>
            <ac:spMk id="12" creationId="{A2C0CDF2-6E26-425A-8DF7-4379B12F16B2}"/>
          </ac:spMkLst>
        </pc:spChg>
        <pc:spChg chg="mod">
          <ac:chgData name="Richard Lunt" userId="42e2b51f-6081-4b6d-b678-13b07dfb53e4" providerId="ADAL" clId="{DE86AD47-70D3-4D1A-A316-74690DC7D96C}" dt="2024-05-16T06:45:08.849" v="2263" actId="6549"/>
          <ac:spMkLst>
            <pc:docMk/>
            <pc:sldMk cId="1789060923" sldId="1716"/>
            <ac:spMk id="13" creationId="{E9C49EDD-0B3E-480A-BDC7-00EA3953EE28}"/>
          </ac:spMkLst>
        </pc:spChg>
      </pc:sldChg>
      <pc:sldChg chg="addSp delSp modSp add del mod ord">
        <pc:chgData name="Richard Lunt" userId="42e2b51f-6081-4b6d-b678-13b07dfb53e4" providerId="ADAL" clId="{DE86AD47-70D3-4D1A-A316-74690DC7D96C}" dt="2024-05-16T07:03:45.979" v="2523" actId="47"/>
        <pc:sldMkLst>
          <pc:docMk/>
          <pc:sldMk cId="2162335857" sldId="3612"/>
        </pc:sldMkLst>
        <pc:spChg chg="del">
          <ac:chgData name="Richard Lunt" userId="42e2b51f-6081-4b6d-b678-13b07dfb53e4" providerId="ADAL" clId="{DE86AD47-70D3-4D1A-A316-74690DC7D96C}" dt="2024-05-16T06:49:46.120" v="2289" actId="478"/>
          <ac:spMkLst>
            <pc:docMk/>
            <pc:sldMk cId="2162335857" sldId="3612"/>
            <ac:spMk id="2" creationId="{75286AAA-AA87-484A-AE4C-B7D9A6DD4295}"/>
          </ac:spMkLst>
        </pc:spChg>
        <pc:spChg chg="add del mod">
          <ac:chgData name="Richard Lunt" userId="42e2b51f-6081-4b6d-b678-13b07dfb53e4" providerId="ADAL" clId="{DE86AD47-70D3-4D1A-A316-74690DC7D96C}" dt="2024-05-16T06:49:57.006" v="2290" actId="478"/>
          <ac:spMkLst>
            <pc:docMk/>
            <pc:sldMk cId="2162335857" sldId="3612"/>
            <ac:spMk id="5" creationId="{560BD945-E176-7864-63A5-9CD4F6B31F35}"/>
          </ac:spMkLst>
        </pc:spChg>
        <pc:spChg chg="add mod">
          <ac:chgData name="Richard Lunt" userId="42e2b51f-6081-4b6d-b678-13b07dfb53e4" providerId="ADAL" clId="{DE86AD47-70D3-4D1A-A316-74690DC7D96C}" dt="2024-05-16T06:50:04.900" v="2308" actId="20577"/>
          <ac:spMkLst>
            <pc:docMk/>
            <pc:sldMk cId="2162335857" sldId="3612"/>
            <ac:spMk id="6" creationId="{6D4AE3EB-42D4-5583-BAB5-74ECEB2C8D87}"/>
          </ac:spMkLst>
        </pc:spChg>
        <pc:spChg chg="mod">
          <ac:chgData name="Richard Lunt" userId="42e2b51f-6081-4b6d-b678-13b07dfb53e4" providerId="ADAL" clId="{DE86AD47-70D3-4D1A-A316-74690DC7D96C}" dt="2024-05-16T06:51:38.636" v="2343" actId="14100"/>
          <ac:spMkLst>
            <pc:docMk/>
            <pc:sldMk cId="2162335857" sldId="3612"/>
            <ac:spMk id="57" creationId="{B8299F8F-27BD-4AE4-BE27-E647D99998EC}"/>
          </ac:spMkLst>
        </pc:spChg>
        <pc:spChg chg="mod">
          <ac:chgData name="Richard Lunt" userId="42e2b51f-6081-4b6d-b678-13b07dfb53e4" providerId="ADAL" clId="{DE86AD47-70D3-4D1A-A316-74690DC7D96C}" dt="2024-05-16T06:51:38.636" v="2343" actId="14100"/>
          <ac:spMkLst>
            <pc:docMk/>
            <pc:sldMk cId="2162335857" sldId="3612"/>
            <ac:spMk id="58" creationId="{907F9DD8-AFB8-4435-9DFE-D039FE329BB5}"/>
          </ac:spMkLst>
        </pc:spChg>
        <pc:spChg chg="mod">
          <ac:chgData name="Richard Lunt" userId="42e2b51f-6081-4b6d-b678-13b07dfb53e4" providerId="ADAL" clId="{DE86AD47-70D3-4D1A-A316-74690DC7D96C}" dt="2024-05-16T06:51:38.636" v="2343" actId="14100"/>
          <ac:spMkLst>
            <pc:docMk/>
            <pc:sldMk cId="2162335857" sldId="3612"/>
            <ac:spMk id="59" creationId="{156647BA-A9AD-4C9A-8994-75933F27E485}"/>
          </ac:spMkLst>
        </pc:spChg>
        <pc:spChg chg="mod">
          <ac:chgData name="Richard Lunt" userId="42e2b51f-6081-4b6d-b678-13b07dfb53e4" providerId="ADAL" clId="{DE86AD47-70D3-4D1A-A316-74690DC7D96C}" dt="2024-05-16T06:51:38.636" v="2343" actId="14100"/>
          <ac:spMkLst>
            <pc:docMk/>
            <pc:sldMk cId="2162335857" sldId="3612"/>
            <ac:spMk id="60" creationId="{4D25C24C-728F-4D61-93B7-E2FA13CF4391}"/>
          </ac:spMkLst>
        </pc:spChg>
        <pc:spChg chg="mod">
          <ac:chgData name="Richard Lunt" userId="42e2b51f-6081-4b6d-b678-13b07dfb53e4" providerId="ADAL" clId="{DE86AD47-70D3-4D1A-A316-74690DC7D96C}" dt="2024-05-16T06:51:38.636" v="2343" actId="14100"/>
          <ac:spMkLst>
            <pc:docMk/>
            <pc:sldMk cId="2162335857" sldId="3612"/>
            <ac:spMk id="61" creationId="{F1740DD0-B088-40C7-A9F3-C1D7BE29C67E}"/>
          </ac:spMkLst>
        </pc:spChg>
        <pc:spChg chg="mod">
          <ac:chgData name="Richard Lunt" userId="42e2b51f-6081-4b6d-b678-13b07dfb53e4" providerId="ADAL" clId="{DE86AD47-70D3-4D1A-A316-74690DC7D96C}" dt="2024-05-16T06:51:38.636" v="2343" actId="14100"/>
          <ac:spMkLst>
            <pc:docMk/>
            <pc:sldMk cId="2162335857" sldId="3612"/>
            <ac:spMk id="62" creationId="{97923741-94AB-4196-B6DC-259A54D01179}"/>
          </ac:spMkLst>
        </pc:spChg>
        <pc:spChg chg="mod">
          <ac:chgData name="Richard Lunt" userId="42e2b51f-6081-4b6d-b678-13b07dfb53e4" providerId="ADAL" clId="{DE86AD47-70D3-4D1A-A316-74690DC7D96C}" dt="2024-05-16T06:51:38.636" v="2343" actId="14100"/>
          <ac:spMkLst>
            <pc:docMk/>
            <pc:sldMk cId="2162335857" sldId="3612"/>
            <ac:spMk id="63" creationId="{7C660F27-31EB-46C0-87E6-E0D0DB79B445}"/>
          </ac:spMkLst>
        </pc:spChg>
        <pc:spChg chg="mod">
          <ac:chgData name="Richard Lunt" userId="42e2b51f-6081-4b6d-b678-13b07dfb53e4" providerId="ADAL" clId="{DE86AD47-70D3-4D1A-A316-74690DC7D96C}" dt="2024-05-16T06:51:38.636" v="2343" actId="14100"/>
          <ac:spMkLst>
            <pc:docMk/>
            <pc:sldMk cId="2162335857" sldId="3612"/>
            <ac:spMk id="64" creationId="{437BDEB0-57C8-4BA3-B9A3-DF80E272A68A}"/>
          </ac:spMkLst>
        </pc:spChg>
        <pc:spChg chg="mod">
          <ac:chgData name="Richard Lunt" userId="42e2b51f-6081-4b6d-b678-13b07dfb53e4" providerId="ADAL" clId="{DE86AD47-70D3-4D1A-A316-74690DC7D96C}" dt="2024-05-16T06:51:38.636" v="2343" actId="14100"/>
          <ac:spMkLst>
            <pc:docMk/>
            <pc:sldMk cId="2162335857" sldId="3612"/>
            <ac:spMk id="65" creationId="{7D77665C-8512-424B-B953-5BB3E2C72930}"/>
          </ac:spMkLst>
        </pc:spChg>
        <pc:spChg chg="mod">
          <ac:chgData name="Richard Lunt" userId="42e2b51f-6081-4b6d-b678-13b07dfb53e4" providerId="ADAL" clId="{DE86AD47-70D3-4D1A-A316-74690DC7D96C}" dt="2024-05-16T06:51:38.636" v="2343" actId="14100"/>
          <ac:spMkLst>
            <pc:docMk/>
            <pc:sldMk cId="2162335857" sldId="3612"/>
            <ac:spMk id="66" creationId="{74E359A6-A7C0-46D0-8DDA-89FDD045088C}"/>
          </ac:spMkLst>
        </pc:spChg>
        <pc:spChg chg="mod">
          <ac:chgData name="Richard Lunt" userId="42e2b51f-6081-4b6d-b678-13b07dfb53e4" providerId="ADAL" clId="{DE86AD47-70D3-4D1A-A316-74690DC7D96C}" dt="2024-05-16T06:51:38.636" v="2343" actId="14100"/>
          <ac:spMkLst>
            <pc:docMk/>
            <pc:sldMk cId="2162335857" sldId="3612"/>
            <ac:spMk id="67" creationId="{BB7DD83D-8235-4DEB-8317-E0DEC496F9AE}"/>
          </ac:spMkLst>
        </pc:spChg>
        <pc:spChg chg="mod">
          <ac:chgData name="Richard Lunt" userId="42e2b51f-6081-4b6d-b678-13b07dfb53e4" providerId="ADAL" clId="{DE86AD47-70D3-4D1A-A316-74690DC7D96C}" dt="2024-05-16T06:51:38.636" v="2343" actId="14100"/>
          <ac:spMkLst>
            <pc:docMk/>
            <pc:sldMk cId="2162335857" sldId="3612"/>
            <ac:spMk id="68" creationId="{6DEA1092-190D-46C8-BCDC-B3B4B7782E1D}"/>
          </ac:spMkLst>
        </pc:spChg>
        <pc:spChg chg="mod">
          <ac:chgData name="Richard Lunt" userId="42e2b51f-6081-4b6d-b678-13b07dfb53e4" providerId="ADAL" clId="{DE86AD47-70D3-4D1A-A316-74690DC7D96C}" dt="2024-05-16T06:51:38.636" v="2343" actId="14100"/>
          <ac:spMkLst>
            <pc:docMk/>
            <pc:sldMk cId="2162335857" sldId="3612"/>
            <ac:spMk id="69" creationId="{87296273-F901-4786-94CC-41757B748135}"/>
          </ac:spMkLst>
        </pc:spChg>
        <pc:spChg chg="mod">
          <ac:chgData name="Richard Lunt" userId="42e2b51f-6081-4b6d-b678-13b07dfb53e4" providerId="ADAL" clId="{DE86AD47-70D3-4D1A-A316-74690DC7D96C}" dt="2024-05-16T06:51:38.636" v="2343" actId="14100"/>
          <ac:spMkLst>
            <pc:docMk/>
            <pc:sldMk cId="2162335857" sldId="3612"/>
            <ac:spMk id="70" creationId="{D4A34DC5-1418-4F48-99CF-9E6EC663D58E}"/>
          </ac:spMkLst>
        </pc:spChg>
        <pc:spChg chg="mod">
          <ac:chgData name="Richard Lunt" userId="42e2b51f-6081-4b6d-b678-13b07dfb53e4" providerId="ADAL" clId="{DE86AD47-70D3-4D1A-A316-74690DC7D96C}" dt="2024-05-16T06:51:38.636" v="2343" actId="14100"/>
          <ac:spMkLst>
            <pc:docMk/>
            <pc:sldMk cId="2162335857" sldId="3612"/>
            <ac:spMk id="71" creationId="{6B973445-9027-413A-B0E2-FCDB52102F62}"/>
          </ac:spMkLst>
        </pc:spChg>
        <pc:spChg chg="mod">
          <ac:chgData name="Richard Lunt" userId="42e2b51f-6081-4b6d-b678-13b07dfb53e4" providerId="ADAL" clId="{DE86AD47-70D3-4D1A-A316-74690DC7D96C}" dt="2024-05-16T06:51:38.636" v="2343" actId="14100"/>
          <ac:spMkLst>
            <pc:docMk/>
            <pc:sldMk cId="2162335857" sldId="3612"/>
            <ac:spMk id="72" creationId="{066634F6-1A4A-449A-874B-3D75AEFDDB6E}"/>
          </ac:spMkLst>
        </pc:spChg>
        <pc:spChg chg="mod">
          <ac:chgData name="Richard Lunt" userId="42e2b51f-6081-4b6d-b678-13b07dfb53e4" providerId="ADAL" clId="{DE86AD47-70D3-4D1A-A316-74690DC7D96C}" dt="2024-05-16T06:51:38.636" v="2343" actId="14100"/>
          <ac:spMkLst>
            <pc:docMk/>
            <pc:sldMk cId="2162335857" sldId="3612"/>
            <ac:spMk id="73" creationId="{7A5ED94B-81EA-403F-91ED-DA2F7BC2C50B}"/>
          </ac:spMkLst>
        </pc:spChg>
        <pc:spChg chg="mod">
          <ac:chgData name="Richard Lunt" userId="42e2b51f-6081-4b6d-b678-13b07dfb53e4" providerId="ADAL" clId="{DE86AD47-70D3-4D1A-A316-74690DC7D96C}" dt="2024-05-16T06:51:38.636" v="2343" actId="14100"/>
          <ac:spMkLst>
            <pc:docMk/>
            <pc:sldMk cId="2162335857" sldId="3612"/>
            <ac:spMk id="74" creationId="{439C5CA9-9270-4CEB-B7E6-EAAB8AA7FF6E}"/>
          </ac:spMkLst>
        </pc:spChg>
        <pc:spChg chg="mod">
          <ac:chgData name="Richard Lunt" userId="42e2b51f-6081-4b6d-b678-13b07dfb53e4" providerId="ADAL" clId="{DE86AD47-70D3-4D1A-A316-74690DC7D96C}" dt="2024-05-16T06:51:38.636" v="2343" actId="14100"/>
          <ac:spMkLst>
            <pc:docMk/>
            <pc:sldMk cId="2162335857" sldId="3612"/>
            <ac:spMk id="75" creationId="{C9896896-E4E7-4641-B6B8-A00B80CD207E}"/>
          </ac:spMkLst>
        </pc:spChg>
        <pc:spChg chg="mod">
          <ac:chgData name="Richard Lunt" userId="42e2b51f-6081-4b6d-b678-13b07dfb53e4" providerId="ADAL" clId="{DE86AD47-70D3-4D1A-A316-74690DC7D96C}" dt="2024-05-16T06:51:38.636" v="2343" actId="14100"/>
          <ac:spMkLst>
            <pc:docMk/>
            <pc:sldMk cId="2162335857" sldId="3612"/>
            <ac:spMk id="76" creationId="{3B76EE38-08B3-4411-AF0E-7D43897C9C7C}"/>
          </ac:spMkLst>
        </pc:spChg>
        <pc:spChg chg="mod">
          <ac:chgData name="Richard Lunt" userId="42e2b51f-6081-4b6d-b678-13b07dfb53e4" providerId="ADAL" clId="{DE86AD47-70D3-4D1A-A316-74690DC7D96C}" dt="2024-05-16T06:51:38.636" v="2343" actId="14100"/>
          <ac:spMkLst>
            <pc:docMk/>
            <pc:sldMk cId="2162335857" sldId="3612"/>
            <ac:spMk id="77" creationId="{7F6B9C90-6C9A-4F5A-B8E0-26B76E82DD06}"/>
          </ac:spMkLst>
        </pc:spChg>
        <pc:spChg chg="mod">
          <ac:chgData name="Richard Lunt" userId="42e2b51f-6081-4b6d-b678-13b07dfb53e4" providerId="ADAL" clId="{DE86AD47-70D3-4D1A-A316-74690DC7D96C}" dt="2024-05-16T06:51:38.636" v="2343" actId="14100"/>
          <ac:spMkLst>
            <pc:docMk/>
            <pc:sldMk cId="2162335857" sldId="3612"/>
            <ac:spMk id="78" creationId="{2A63C978-EB34-43E1-A2A4-6DF3E9B08CF3}"/>
          </ac:spMkLst>
        </pc:spChg>
        <pc:spChg chg="mod">
          <ac:chgData name="Richard Lunt" userId="42e2b51f-6081-4b6d-b678-13b07dfb53e4" providerId="ADAL" clId="{DE86AD47-70D3-4D1A-A316-74690DC7D96C}" dt="2024-05-16T06:51:38.636" v="2343" actId="14100"/>
          <ac:spMkLst>
            <pc:docMk/>
            <pc:sldMk cId="2162335857" sldId="3612"/>
            <ac:spMk id="79" creationId="{5066E19B-75ED-48D3-9282-3AABCD5D83F9}"/>
          </ac:spMkLst>
        </pc:spChg>
        <pc:spChg chg="mod">
          <ac:chgData name="Richard Lunt" userId="42e2b51f-6081-4b6d-b678-13b07dfb53e4" providerId="ADAL" clId="{DE86AD47-70D3-4D1A-A316-74690DC7D96C}" dt="2024-05-16T06:51:38.636" v="2343" actId="14100"/>
          <ac:spMkLst>
            <pc:docMk/>
            <pc:sldMk cId="2162335857" sldId="3612"/>
            <ac:spMk id="80" creationId="{EE4541BE-B39B-4E5D-83F4-AFD5BF1F18FC}"/>
          </ac:spMkLst>
        </pc:spChg>
        <pc:spChg chg="mod">
          <ac:chgData name="Richard Lunt" userId="42e2b51f-6081-4b6d-b678-13b07dfb53e4" providerId="ADAL" clId="{DE86AD47-70D3-4D1A-A316-74690DC7D96C}" dt="2024-05-16T06:51:38.636" v="2343" actId="14100"/>
          <ac:spMkLst>
            <pc:docMk/>
            <pc:sldMk cId="2162335857" sldId="3612"/>
            <ac:spMk id="81" creationId="{73868BFA-C994-443B-B1E9-FB8AC7E5A958}"/>
          </ac:spMkLst>
        </pc:spChg>
        <pc:spChg chg="mod">
          <ac:chgData name="Richard Lunt" userId="42e2b51f-6081-4b6d-b678-13b07dfb53e4" providerId="ADAL" clId="{DE86AD47-70D3-4D1A-A316-74690DC7D96C}" dt="2024-05-16T06:51:38.636" v="2343" actId="14100"/>
          <ac:spMkLst>
            <pc:docMk/>
            <pc:sldMk cId="2162335857" sldId="3612"/>
            <ac:spMk id="82" creationId="{8984E38A-6BCE-4E61-ADCC-DA2BB47752B5}"/>
          </ac:spMkLst>
        </pc:spChg>
        <pc:spChg chg="mod">
          <ac:chgData name="Richard Lunt" userId="42e2b51f-6081-4b6d-b678-13b07dfb53e4" providerId="ADAL" clId="{DE86AD47-70D3-4D1A-A316-74690DC7D96C}" dt="2024-05-16T06:51:38.636" v="2343" actId="14100"/>
          <ac:spMkLst>
            <pc:docMk/>
            <pc:sldMk cId="2162335857" sldId="3612"/>
            <ac:spMk id="83" creationId="{D107185B-7647-4F68-B915-E435A53AD4D3}"/>
          </ac:spMkLst>
        </pc:spChg>
        <pc:spChg chg="mod">
          <ac:chgData name="Richard Lunt" userId="42e2b51f-6081-4b6d-b678-13b07dfb53e4" providerId="ADAL" clId="{DE86AD47-70D3-4D1A-A316-74690DC7D96C}" dt="2024-05-16T06:51:38.636" v="2343" actId="14100"/>
          <ac:spMkLst>
            <pc:docMk/>
            <pc:sldMk cId="2162335857" sldId="3612"/>
            <ac:spMk id="84" creationId="{68271167-2FEA-4CE9-AE7E-82F963C23C38}"/>
          </ac:spMkLst>
        </pc:spChg>
        <pc:spChg chg="mod">
          <ac:chgData name="Richard Lunt" userId="42e2b51f-6081-4b6d-b678-13b07dfb53e4" providerId="ADAL" clId="{DE86AD47-70D3-4D1A-A316-74690DC7D96C}" dt="2024-05-16T06:51:38.636" v="2343" actId="14100"/>
          <ac:spMkLst>
            <pc:docMk/>
            <pc:sldMk cId="2162335857" sldId="3612"/>
            <ac:spMk id="85" creationId="{56BF2929-099D-4C51-90B5-94F014F6F989}"/>
          </ac:spMkLst>
        </pc:spChg>
        <pc:spChg chg="mod">
          <ac:chgData name="Richard Lunt" userId="42e2b51f-6081-4b6d-b678-13b07dfb53e4" providerId="ADAL" clId="{DE86AD47-70D3-4D1A-A316-74690DC7D96C}" dt="2024-05-16T06:51:38.636" v="2343" actId="14100"/>
          <ac:spMkLst>
            <pc:docMk/>
            <pc:sldMk cId="2162335857" sldId="3612"/>
            <ac:spMk id="86" creationId="{4E2A44CC-1B3B-4008-A40A-A0B43719320B}"/>
          </ac:spMkLst>
        </pc:spChg>
        <pc:spChg chg="mod">
          <ac:chgData name="Richard Lunt" userId="42e2b51f-6081-4b6d-b678-13b07dfb53e4" providerId="ADAL" clId="{DE86AD47-70D3-4D1A-A316-74690DC7D96C}" dt="2024-05-16T06:51:38.636" v="2343" actId="14100"/>
          <ac:spMkLst>
            <pc:docMk/>
            <pc:sldMk cId="2162335857" sldId="3612"/>
            <ac:spMk id="87" creationId="{5BB5DBEC-124D-4058-8117-7C7F96C04F85}"/>
          </ac:spMkLst>
        </pc:spChg>
        <pc:spChg chg="mod">
          <ac:chgData name="Richard Lunt" userId="42e2b51f-6081-4b6d-b678-13b07dfb53e4" providerId="ADAL" clId="{DE86AD47-70D3-4D1A-A316-74690DC7D96C}" dt="2024-05-16T06:51:38.636" v="2343" actId="14100"/>
          <ac:spMkLst>
            <pc:docMk/>
            <pc:sldMk cId="2162335857" sldId="3612"/>
            <ac:spMk id="88" creationId="{78FB9AA2-E99B-470C-9416-946C501604E1}"/>
          </ac:spMkLst>
        </pc:spChg>
        <pc:spChg chg="mod">
          <ac:chgData name="Richard Lunt" userId="42e2b51f-6081-4b6d-b678-13b07dfb53e4" providerId="ADAL" clId="{DE86AD47-70D3-4D1A-A316-74690DC7D96C}" dt="2024-05-16T06:51:38.636" v="2343" actId="14100"/>
          <ac:spMkLst>
            <pc:docMk/>
            <pc:sldMk cId="2162335857" sldId="3612"/>
            <ac:spMk id="89" creationId="{04A43817-174A-4A42-8D5E-561635ADC4CD}"/>
          </ac:spMkLst>
        </pc:spChg>
        <pc:spChg chg="mod">
          <ac:chgData name="Richard Lunt" userId="42e2b51f-6081-4b6d-b678-13b07dfb53e4" providerId="ADAL" clId="{DE86AD47-70D3-4D1A-A316-74690DC7D96C}" dt="2024-05-16T06:51:38.636" v="2343" actId="14100"/>
          <ac:spMkLst>
            <pc:docMk/>
            <pc:sldMk cId="2162335857" sldId="3612"/>
            <ac:spMk id="90" creationId="{C7652F0E-F2BF-4A7D-86FB-692DC96D1B06}"/>
          </ac:spMkLst>
        </pc:spChg>
        <pc:spChg chg="mod">
          <ac:chgData name="Richard Lunt" userId="42e2b51f-6081-4b6d-b678-13b07dfb53e4" providerId="ADAL" clId="{DE86AD47-70D3-4D1A-A316-74690DC7D96C}" dt="2024-05-16T06:51:38.636" v="2343" actId="14100"/>
          <ac:spMkLst>
            <pc:docMk/>
            <pc:sldMk cId="2162335857" sldId="3612"/>
            <ac:spMk id="91" creationId="{DE8CAFF8-6C27-4FEA-A4C7-CBE534D781C7}"/>
          </ac:spMkLst>
        </pc:spChg>
        <pc:spChg chg="mod">
          <ac:chgData name="Richard Lunt" userId="42e2b51f-6081-4b6d-b678-13b07dfb53e4" providerId="ADAL" clId="{DE86AD47-70D3-4D1A-A316-74690DC7D96C}" dt="2024-05-16T06:51:38.636" v="2343" actId="14100"/>
          <ac:spMkLst>
            <pc:docMk/>
            <pc:sldMk cId="2162335857" sldId="3612"/>
            <ac:spMk id="92" creationId="{668DDC28-BED3-4E53-A167-8354BF48D4A6}"/>
          </ac:spMkLst>
        </pc:spChg>
        <pc:spChg chg="mod">
          <ac:chgData name="Richard Lunt" userId="42e2b51f-6081-4b6d-b678-13b07dfb53e4" providerId="ADAL" clId="{DE86AD47-70D3-4D1A-A316-74690DC7D96C}" dt="2024-05-16T06:51:38.636" v="2343" actId="14100"/>
          <ac:spMkLst>
            <pc:docMk/>
            <pc:sldMk cId="2162335857" sldId="3612"/>
            <ac:spMk id="93" creationId="{1512222E-6B8F-4B73-B279-5B564DE25B40}"/>
          </ac:spMkLst>
        </pc:spChg>
        <pc:spChg chg="mod">
          <ac:chgData name="Richard Lunt" userId="42e2b51f-6081-4b6d-b678-13b07dfb53e4" providerId="ADAL" clId="{DE86AD47-70D3-4D1A-A316-74690DC7D96C}" dt="2024-05-16T06:51:38.636" v="2343" actId="14100"/>
          <ac:spMkLst>
            <pc:docMk/>
            <pc:sldMk cId="2162335857" sldId="3612"/>
            <ac:spMk id="94" creationId="{CA0029CF-EA57-4A9A-8368-92668DA50EC9}"/>
          </ac:spMkLst>
        </pc:spChg>
        <pc:spChg chg="mod">
          <ac:chgData name="Richard Lunt" userId="42e2b51f-6081-4b6d-b678-13b07dfb53e4" providerId="ADAL" clId="{DE86AD47-70D3-4D1A-A316-74690DC7D96C}" dt="2024-05-16T06:51:38.636" v="2343" actId="14100"/>
          <ac:spMkLst>
            <pc:docMk/>
            <pc:sldMk cId="2162335857" sldId="3612"/>
            <ac:spMk id="95" creationId="{E1DA9D33-FBA7-4DC0-A6A6-6176D7EFE03F}"/>
          </ac:spMkLst>
        </pc:spChg>
        <pc:spChg chg="mod">
          <ac:chgData name="Richard Lunt" userId="42e2b51f-6081-4b6d-b678-13b07dfb53e4" providerId="ADAL" clId="{DE86AD47-70D3-4D1A-A316-74690DC7D96C}" dt="2024-05-16T06:51:38.636" v="2343" actId="14100"/>
          <ac:spMkLst>
            <pc:docMk/>
            <pc:sldMk cId="2162335857" sldId="3612"/>
            <ac:spMk id="96" creationId="{1BDA97B6-E465-42C5-A098-A48BA0682644}"/>
          </ac:spMkLst>
        </pc:spChg>
        <pc:spChg chg="mod">
          <ac:chgData name="Richard Lunt" userId="42e2b51f-6081-4b6d-b678-13b07dfb53e4" providerId="ADAL" clId="{DE86AD47-70D3-4D1A-A316-74690DC7D96C}" dt="2024-05-16T06:51:38.636" v="2343" actId="14100"/>
          <ac:spMkLst>
            <pc:docMk/>
            <pc:sldMk cId="2162335857" sldId="3612"/>
            <ac:spMk id="97" creationId="{4D62F71A-D60E-4192-BBD6-D4CDF251F4D8}"/>
          </ac:spMkLst>
        </pc:spChg>
        <pc:spChg chg="mod">
          <ac:chgData name="Richard Lunt" userId="42e2b51f-6081-4b6d-b678-13b07dfb53e4" providerId="ADAL" clId="{DE86AD47-70D3-4D1A-A316-74690DC7D96C}" dt="2024-05-16T06:51:38.636" v="2343" actId="14100"/>
          <ac:spMkLst>
            <pc:docMk/>
            <pc:sldMk cId="2162335857" sldId="3612"/>
            <ac:spMk id="98" creationId="{EA2160B6-A1FA-46FA-A7A5-41B2AD6D6BD0}"/>
          </ac:spMkLst>
        </pc:spChg>
        <pc:spChg chg="mod">
          <ac:chgData name="Richard Lunt" userId="42e2b51f-6081-4b6d-b678-13b07dfb53e4" providerId="ADAL" clId="{DE86AD47-70D3-4D1A-A316-74690DC7D96C}" dt="2024-05-16T06:51:38.636" v="2343" actId="14100"/>
          <ac:spMkLst>
            <pc:docMk/>
            <pc:sldMk cId="2162335857" sldId="3612"/>
            <ac:spMk id="99" creationId="{E7F33F0E-C443-4DAF-928D-256377C612EC}"/>
          </ac:spMkLst>
        </pc:spChg>
        <pc:spChg chg="mod">
          <ac:chgData name="Richard Lunt" userId="42e2b51f-6081-4b6d-b678-13b07dfb53e4" providerId="ADAL" clId="{DE86AD47-70D3-4D1A-A316-74690DC7D96C}" dt="2024-05-16T06:51:38.636" v="2343" actId="14100"/>
          <ac:spMkLst>
            <pc:docMk/>
            <pc:sldMk cId="2162335857" sldId="3612"/>
            <ac:spMk id="100" creationId="{6E0B52D4-75CF-4210-ABF7-344F59DF8578}"/>
          </ac:spMkLst>
        </pc:spChg>
        <pc:spChg chg="mod">
          <ac:chgData name="Richard Lunt" userId="42e2b51f-6081-4b6d-b678-13b07dfb53e4" providerId="ADAL" clId="{DE86AD47-70D3-4D1A-A316-74690DC7D96C}" dt="2024-05-16T06:51:38.636" v="2343" actId="14100"/>
          <ac:spMkLst>
            <pc:docMk/>
            <pc:sldMk cId="2162335857" sldId="3612"/>
            <ac:spMk id="101" creationId="{0A8931AE-CB46-4FDA-B908-2B0A4486D91A}"/>
          </ac:spMkLst>
        </pc:spChg>
        <pc:spChg chg="mod">
          <ac:chgData name="Richard Lunt" userId="42e2b51f-6081-4b6d-b678-13b07dfb53e4" providerId="ADAL" clId="{DE86AD47-70D3-4D1A-A316-74690DC7D96C}" dt="2024-05-16T06:51:38.636" v="2343" actId="14100"/>
          <ac:spMkLst>
            <pc:docMk/>
            <pc:sldMk cId="2162335857" sldId="3612"/>
            <ac:spMk id="102" creationId="{14C60EF7-C129-4FBB-845A-E352DBA73E6C}"/>
          </ac:spMkLst>
        </pc:spChg>
        <pc:spChg chg="mod">
          <ac:chgData name="Richard Lunt" userId="42e2b51f-6081-4b6d-b678-13b07dfb53e4" providerId="ADAL" clId="{DE86AD47-70D3-4D1A-A316-74690DC7D96C}" dt="2024-05-16T06:51:38.636" v="2343" actId="14100"/>
          <ac:spMkLst>
            <pc:docMk/>
            <pc:sldMk cId="2162335857" sldId="3612"/>
            <ac:spMk id="103" creationId="{88056D7C-39F7-4020-8011-51CE330CCFC9}"/>
          </ac:spMkLst>
        </pc:spChg>
        <pc:spChg chg="mod">
          <ac:chgData name="Richard Lunt" userId="42e2b51f-6081-4b6d-b678-13b07dfb53e4" providerId="ADAL" clId="{DE86AD47-70D3-4D1A-A316-74690DC7D96C}" dt="2024-05-16T06:51:38.636" v="2343" actId="14100"/>
          <ac:spMkLst>
            <pc:docMk/>
            <pc:sldMk cId="2162335857" sldId="3612"/>
            <ac:spMk id="104" creationId="{205B0278-FED4-46F7-BDF2-BB3DE9F0CF2C}"/>
          </ac:spMkLst>
        </pc:spChg>
        <pc:spChg chg="mod">
          <ac:chgData name="Richard Lunt" userId="42e2b51f-6081-4b6d-b678-13b07dfb53e4" providerId="ADAL" clId="{DE86AD47-70D3-4D1A-A316-74690DC7D96C}" dt="2024-05-16T06:51:38.636" v="2343" actId="14100"/>
          <ac:spMkLst>
            <pc:docMk/>
            <pc:sldMk cId="2162335857" sldId="3612"/>
            <ac:spMk id="105" creationId="{6B445E62-D62B-4729-A5E9-FE4671463274}"/>
          </ac:spMkLst>
        </pc:spChg>
        <pc:spChg chg="mod">
          <ac:chgData name="Richard Lunt" userId="42e2b51f-6081-4b6d-b678-13b07dfb53e4" providerId="ADAL" clId="{DE86AD47-70D3-4D1A-A316-74690DC7D96C}" dt="2024-05-16T06:51:38.636" v="2343" actId="14100"/>
          <ac:spMkLst>
            <pc:docMk/>
            <pc:sldMk cId="2162335857" sldId="3612"/>
            <ac:spMk id="106" creationId="{02A3909B-DCC3-4B08-82CB-1386CEB083F9}"/>
          </ac:spMkLst>
        </pc:spChg>
        <pc:grpChg chg="mod">
          <ac:chgData name="Richard Lunt" userId="42e2b51f-6081-4b6d-b678-13b07dfb53e4" providerId="ADAL" clId="{DE86AD47-70D3-4D1A-A316-74690DC7D96C}" dt="2024-05-16T06:51:38.636" v="2343" actId="14100"/>
          <ac:grpSpMkLst>
            <pc:docMk/>
            <pc:sldMk cId="2162335857" sldId="3612"/>
            <ac:grpSpMk id="56" creationId="{918699D8-572B-466B-BF29-1A92DD68460D}"/>
          </ac:grpSpMkLst>
        </pc:grpChg>
        <pc:graphicFrameChg chg="mod modGraphic">
          <ac:chgData name="Richard Lunt" userId="42e2b51f-6081-4b6d-b678-13b07dfb53e4" providerId="ADAL" clId="{DE86AD47-70D3-4D1A-A316-74690DC7D96C}" dt="2024-05-16T06:50:49.065" v="2341" actId="403"/>
          <ac:graphicFrameMkLst>
            <pc:docMk/>
            <pc:sldMk cId="2162335857" sldId="3612"/>
            <ac:graphicFrameMk id="107" creationId="{6A51CF1B-92E3-4DAC-B291-714CA7AFEFAC}"/>
          </ac:graphicFrameMkLst>
        </pc:graphicFrameChg>
      </pc:sldChg>
      <pc:sldChg chg="addSp delSp modSp add mod delCm">
        <pc:chgData name="Richard Lunt" userId="42e2b51f-6081-4b6d-b678-13b07dfb53e4" providerId="ADAL" clId="{DE86AD47-70D3-4D1A-A316-74690DC7D96C}" dt="2024-05-20T09:27:11.604" v="4644" actId="1592"/>
        <pc:sldMkLst>
          <pc:docMk/>
          <pc:sldMk cId="2951125483" sldId="3613"/>
        </pc:sldMkLst>
        <pc:spChg chg="add del mod">
          <ac:chgData name="Richard Lunt" userId="42e2b51f-6081-4b6d-b678-13b07dfb53e4" providerId="ADAL" clId="{DE86AD47-70D3-4D1A-A316-74690DC7D96C}" dt="2024-05-16T07:31:48.392" v="3040" actId="14100"/>
          <ac:spMkLst>
            <pc:docMk/>
            <pc:sldMk cId="2951125483" sldId="3613"/>
            <ac:spMk id="2" creationId="{F2243EAB-D94F-4B37-2215-3FDCADDEB9AF}"/>
          </ac:spMkLst>
        </pc:spChg>
        <pc:spChg chg="mod">
          <ac:chgData name="Richard Lunt" userId="42e2b51f-6081-4b6d-b678-13b07dfb53e4" providerId="ADAL" clId="{DE86AD47-70D3-4D1A-A316-74690DC7D96C}" dt="2024-05-20T09:27:06.446" v="4643" actId="20577"/>
          <ac:spMkLst>
            <pc:docMk/>
            <pc:sldMk cId="2951125483" sldId="3613"/>
            <ac:spMk id="3" creationId="{73FEBD11-44A0-4D0E-ACF2-F48D05A3A151}"/>
          </ac:spMkLst>
        </pc:spChg>
        <pc:spChg chg="add mod">
          <ac:chgData name="Richard Lunt" userId="42e2b51f-6081-4b6d-b678-13b07dfb53e4" providerId="ADAL" clId="{DE86AD47-70D3-4D1A-A316-74690DC7D96C}" dt="2024-05-16T07:09:32.248" v="2593" actId="404"/>
          <ac:spMkLst>
            <pc:docMk/>
            <pc:sldMk cId="2951125483" sldId="3613"/>
            <ac:spMk id="4" creationId="{AAF9658F-5835-A756-00F4-7E863A18BCB7}"/>
          </ac:spMkLst>
        </pc:spChg>
        <pc:spChg chg="mod">
          <ac:chgData name="Richard Lunt" userId="42e2b51f-6081-4b6d-b678-13b07dfb53e4" providerId="ADAL" clId="{DE86AD47-70D3-4D1A-A316-74690DC7D96C}" dt="2024-05-16T07:07:31.710" v="2573" actId="20577"/>
          <ac:spMkLst>
            <pc:docMk/>
            <pc:sldMk cId="2951125483" sldId="3613"/>
            <ac:spMk id="6" creationId="{6D4AE3EB-42D4-5583-BAB5-74ECEB2C8D87}"/>
          </ac:spMkLst>
        </pc:spChg>
        <pc:spChg chg="mod">
          <ac:chgData name="Richard Lunt" userId="42e2b51f-6081-4b6d-b678-13b07dfb53e4" providerId="ADAL" clId="{DE86AD47-70D3-4D1A-A316-74690DC7D96C}" dt="2024-05-16T07:11:01.706" v="2599" actId="1076"/>
          <ac:spMkLst>
            <pc:docMk/>
            <pc:sldMk cId="2951125483" sldId="3613"/>
            <ac:spMk id="7" creationId="{A23A4FFE-A42E-540A-1EDF-EE99070FF026}"/>
          </ac:spMkLst>
        </pc:spChg>
        <pc:spChg chg="del mod">
          <ac:chgData name="Richard Lunt" userId="42e2b51f-6081-4b6d-b678-13b07dfb53e4" providerId="ADAL" clId="{DE86AD47-70D3-4D1A-A316-74690DC7D96C}" dt="2024-05-16T06:58:25.899" v="2448" actId="478"/>
          <ac:spMkLst>
            <pc:docMk/>
            <pc:sldMk cId="2951125483" sldId="3613"/>
            <ac:spMk id="8" creationId="{2E20302F-24FD-2871-4FB5-B27E1DFE4711}"/>
          </ac:spMkLst>
        </pc:spChg>
        <pc:spChg chg="del mod">
          <ac:chgData name="Richard Lunt" userId="42e2b51f-6081-4b6d-b678-13b07dfb53e4" providerId="ADAL" clId="{DE86AD47-70D3-4D1A-A316-74690DC7D96C}" dt="2024-05-16T07:04:31.969" v="2533" actId="478"/>
          <ac:spMkLst>
            <pc:docMk/>
            <pc:sldMk cId="2951125483" sldId="3613"/>
            <ac:spMk id="9" creationId="{D1C9FA7B-74DA-6D55-A582-DE806BC5B6FE}"/>
          </ac:spMkLst>
        </pc:spChg>
        <pc:spChg chg="del mod">
          <ac:chgData name="Richard Lunt" userId="42e2b51f-6081-4b6d-b678-13b07dfb53e4" providerId="ADAL" clId="{DE86AD47-70D3-4D1A-A316-74690DC7D96C}" dt="2024-05-16T07:04:17.741" v="2530" actId="478"/>
          <ac:spMkLst>
            <pc:docMk/>
            <pc:sldMk cId="2951125483" sldId="3613"/>
            <ac:spMk id="10" creationId="{A387B9F1-05CE-8A6B-F1D7-C96DECB7F3DB}"/>
          </ac:spMkLst>
        </pc:spChg>
        <pc:spChg chg="del mod">
          <ac:chgData name="Richard Lunt" userId="42e2b51f-6081-4b6d-b678-13b07dfb53e4" providerId="ADAL" clId="{DE86AD47-70D3-4D1A-A316-74690DC7D96C}" dt="2024-05-16T07:04:25.998" v="2532" actId="478"/>
          <ac:spMkLst>
            <pc:docMk/>
            <pc:sldMk cId="2951125483" sldId="3613"/>
            <ac:spMk id="11" creationId="{EFB56BC3-F53C-A09E-B4B5-8CC20D43CE1C}"/>
          </ac:spMkLst>
        </pc:spChg>
        <pc:spChg chg="del mod">
          <ac:chgData name="Richard Lunt" userId="42e2b51f-6081-4b6d-b678-13b07dfb53e4" providerId="ADAL" clId="{DE86AD47-70D3-4D1A-A316-74690DC7D96C}" dt="2024-05-16T07:06:50.680" v="2552" actId="478"/>
          <ac:spMkLst>
            <pc:docMk/>
            <pc:sldMk cId="2951125483" sldId="3613"/>
            <ac:spMk id="12" creationId="{1223F1B4-39F3-2A00-E975-46A305B4DF4F}"/>
          </ac:spMkLst>
        </pc:spChg>
        <pc:spChg chg="del mod">
          <ac:chgData name="Richard Lunt" userId="42e2b51f-6081-4b6d-b678-13b07dfb53e4" providerId="ADAL" clId="{DE86AD47-70D3-4D1A-A316-74690DC7D96C}" dt="2024-05-16T07:04:14.378" v="2529" actId="478"/>
          <ac:spMkLst>
            <pc:docMk/>
            <pc:sldMk cId="2951125483" sldId="3613"/>
            <ac:spMk id="13" creationId="{B7C64F52-8174-8755-8F06-9740878109F6}"/>
          </ac:spMkLst>
        </pc:spChg>
        <pc:spChg chg="mod">
          <ac:chgData name="Richard Lunt" userId="42e2b51f-6081-4b6d-b678-13b07dfb53e4" providerId="ADAL" clId="{DE86AD47-70D3-4D1A-A316-74690DC7D96C}" dt="2024-05-16T07:11:01.706" v="2599" actId="1076"/>
          <ac:spMkLst>
            <pc:docMk/>
            <pc:sldMk cId="2951125483" sldId="3613"/>
            <ac:spMk id="14" creationId="{99D1CC27-BB47-95D9-5F5E-4D34C1B4D361}"/>
          </ac:spMkLst>
        </pc:spChg>
        <pc:spChg chg="del mod">
          <ac:chgData name="Richard Lunt" userId="42e2b51f-6081-4b6d-b678-13b07dfb53e4" providerId="ADAL" clId="{DE86AD47-70D3-4D1A-A316-74690DC7D96C}" dt="2024-05-16T06:58:27.759" v="2449" actId="478"/>
          <ac:spMkLst>
            <pc:docMk/>
            <pc:sldMk cId="2951125483" sldId="3613"/>
            <ac:spMk id="15" creationId="{D1ECCB9A-C076-63C2-2864-3FB1B878EDCF}"/>
          </ac:spMkLst>
        </pc:spChg>
        <pc:spChg chg="del mod">
          <ac:chgData name="Richard Lunt" userId="42e2b51f-6081-4b6d-b678-13b07dfb53e4" providerId="ADAL" clId="{DE86AD47-70D3-4D1A-A316-74690DC7D96C}" dt="2024-05-16T07:01:35.273" v="2489" actId="478"/>
          <ac:spMkLst>
            <pc:docMk/>
            <pc:sldMk cId="2951125483" sldId="3613"/>
            <ac:spMk id="16" creationId="{B52308A2-7D51-BC85-F0C2-4FFFA62D81BB}"/>
          </ac:spMkLst>
        </pc:spChg>
        <pc:spChg chg="mod">
          <ac:chgData name="Richard Lunt" userId="42e2b51f-6081-4b6d-b678-13b07dfb53e4" providerId="ADAL" clId="{DE86AD47-70D3-4D1A-A316-74690DC7D96C}" dt="2024-05-16T07:11:01.706" v="2599" actId="1076"/>
          <ac:spMkLst>
            <pc:docMk/>
            <pc:sldMk cId="2951125483" sldId="3613"/>
            <ac:spMk id="17" creationId="{77580724-177F-B1D2-9075-A07782B48D23}"/>
          </ac:spMkLst>
        </pc:spChg>
        <pc:spChg chg="mod">
          <ac:chgData name="Richard Lunt" userId="42e2b51f-6081-4b6d-b678-13b07dfb53e4" providerId="ADAL" clId="{DE86AD47-70D3-4D1A-A316-74690DC7D96C}" dt="2024-05-16T07:11:01.706" v="2599" actId="1076"/>
          <ac:spMkLst>
            <pc:docMk/>
            <pc:sldMk cId="2951125483" sldId="3613"/>
            <ac:spMk id="18" creationId="{19398D28-CEB5-6F12-F28E-AA6808AA9B7A}"/>
          </ac:spMkLst>
        </pc:spChg>
        <pc:spChg chg="del mod">
          <ac:chgData name="Richard Lunt" userId="42e2b51f-6081-4b6d-b678-13b07dfb53e4" providerId="ADAL" clId="{DE86AD47-70D3-4D1A-A316-74690DC7D96C}" dt="2024-05-16T07:09:38.845" v="2594" actId="478"/>
          <ac:spMkLst>
            <pc:docMk/>
            <pc:sldMk cId="2951125483" sldId="3613"/>
            <ac:spMk id="19" creationId="{CD3F7548-56E0-24AC-E95A-E06BF2E3785A}"/>
          </ac:spMkLst>
        </pc:spChg>
        <pc:spChg chg="mod">
          <ac:chgData name="Richard Lunt" userId="42e2b51f-6081-4b6d-b678-13b07dfb53e4" providerId="ADAL" clId="{DE86AD47-70D3-4D1A-A316-74690DC7D96C}" dt="2024-05-16T07:11:01.706" v="2599" actId="1076"/>
          <ac:spMkLst>
            <pc:docMk/>
            <pc:sldMk cId="2951125483" sldId="3613"/>
            <ac:spMk id="20" creationId="{AB503042-2A9E-E4A1-4BB7-B875A3C510C1}"/>
          </ac:spMkLst>
        </pc:spChg>
        <pc:spChg chg="del mod">
          <ac:chgData name="Richard Lunt" userId="42e2b51f-6081-4b6d-b678-13b07dfb53e4" providerId="ADAL" clId="{DE86AD47-70D3-4D1A-A316-74690DC7D96C}" dt="2024-05-16T07:04:40.180" v="2534" actId="478"/>
          <ac:spMkLst>
            <pc:docMk/>
            <pc:sldMk cId="2951125483" sldId="3613"/>
            <ac:spMk id="21" creationId="{58B6CFC7-4315-D965-358D-EF6A46AD964F}"/>
          </ac:spMkLst>
        </pc:spChg>
        <pc:spChg chg="del mod">
          <ac:chgData name="Richard Lunt" userId="42e2b51f-6081-4b6d-b678-13b07dfb53e4" providerId="ADAL" clId="{DE86AD47-70D3-4D1A-A316-74690DC7D96C}" dt="2024-05-16T06:58:47.254" v="2456" actId="478"/>
          <ac:spMkLst>
            <pc:docMk/>
            <pc:sldMk cId="2951125483" sldId="3613"/>
            <ac:spMk id="22" creationId="{A6967C46-0695-9A3C-B5A5-563D8D5CAD3B}"/>
          </ac:spMkLst>
        </pc:spChg>
        <pc:spChg chg="del mod">
          <ac:chgData name="Richard Lunt" userId="42e2b51f-6081-4b6d-b678-13b07dfb53e4" providerId="ADAL" clId="{DE86AD47-70D3-4D1A-A316-74690DC7D96C}" dt="2024-05-16T06:58:45.660" v="2455" actId="478"/>
          <ac:spMkLst>
            <pc:docMk/>
            <pc:sldMk cId="2951125483" sldId="3613"/>
            <ac:spMk id="23" creationId="{5B068014-B624-502F-9827-32ACD7EAD656}"/>
          </ac:spMkLst>
        </pc:spChg>
        <pc:spChg chg="del mod">
          <ac:chgData name="Richard Lunt" userId="42e2b51f-6081-4b6d-b678-13b07dfb53e4" providerId="ADAL" clId="{DE86AD47-70D3-4D1A-A316-74690DC7D96C}" dt="2024-05-16T06:58:41.529" v="2453" actId="478"/>
          <ac:spMkLst>
            <pc:docMk/>
            <pc:sldMk cId="2951125483" sldId="3613"/>
            <ac:spMk id="24" creationId="{AD26F237-8CDB-96B9-72BA-CFF73E123699}"/>
          </ac:spMkLst>
        </pc:spChg>
        <pc:spChg chg="del mod">
          <ac:chgData name="Richard Lunt" userId="42e2b51f-6081-4b6d-b678-13b07dfb53e4" providerId="ADAL" clId="{DE86AD47-70D3-4D1A-A316-74690DC7D96C}" dt="2024-05-16T06:58:37.464" v="2452" actId="478"/>
          <ac:spMkLst>
            <pc:docMk/>
            <pc:sldMk cId="2951125483" sldId="3613"/>
            <ac:spMk id="25" creationId="{D8F4411F-855A-90C2-401B-C4BBCAA54CFF}"/>
          </ac:spMkLst>
        </pc:spChg>
        <pc:spChg chg="del mod">
          <ac:chgData name="Richard Lunt" userId="42e2b51f-6081-4b6d-b678-13b07dfb53e4" providerId="ADAL" clId="{DE86AD47-70D3-4D1A-A316-74690DC7D96C}" dt="2024-05-16T06:58:33.599" v="2451" actId="478"/>
          <ac:spMkLst>
            <pc:docMk/>
            <pc:sldMk cId="2951125483" sldId="3613"/>
            <ac:spMk id="26" creationId="{AC4118E7-CAB3-E4D3-9158-3D0EBE95715A}"/>
          </ac:spMkLst>
        </pc:spChg>
        <pc:spChg chg="del mod">
          <ac:chgData name="Richard Lunt" userId="42e2b51f-6081-4b6d-b678-13b07dfb53e4" providerId="ADAL" clId="{DE86AD47-70D3-4D1A-A316-74690DC7D96C}" dt="2024-05-16T06:59:20.223" v="2463" actId="478"/>
          <ac:spMkLst>
            <pc:docMk/>
            <pc:sldMk cId="2951125483" sldId="3613"/>
            <ac:spMk id="27" creationId="{41BF0CBC-D3EB-016C-4F44-C51546AFC4BE}"/>
          </ac:spMkLst>
        </pc:spChg>
        <pc:spChg chg="del mod">
          <ac:chgData name="Richard Lunt" userId="42e2b51f-6081-4b6d-b678-13b07dfb53e4" providerId="ADAL" clId="{DE86AD47-70D3-4D1A-A316-74690DC7D96C}" dt="2024-05-16T06:59:18.261" v="2462" actId="478"/>
          <ac:spMkLst>
            <pc:docMk/>
            <pc:sldMk cId="2951125483" sldId="3613"/>
            <ac:spMk id="28" creationId="{D343B70D-658B-B749-6E83-FE92B5A06A71}"/>
          </ac:spMkLst>
        </pc:spChg>
        <pc:spChg chg="del mod">
          <ac:chgData name="Richard Lunt" userId="42e2b51f-6081-4b6d-b678-13b07dfb53e4" providerId="ADAL" clId="{DE86AD47-70D3-4D1A-A316-74690DC7D96C}" dt="2024-05-16T06:59:13.531" v="2460" actId="478"/>
          <ac:spMkLst>
            <pc:docMk/>
            <pc:sldMk cId="2951125483" sldId="3613"/>
            <ac:spMk id="29" creationId="{C465A2A6-38F2-71B5-5593-D11AB2081A88}"/>
          </ac:spMkLst>
        </pc:spChg>
        <pc:spChg chg="del mod">
          <ac:chgData name="Richard Lunt" userId="42e2b51f-6081-4b6d-b678-13b07dfb53e4" providerId="ADAL" clId="{DE86AD47-70D3-4D1A-A316-74690DC7D96C}" dt="2024-05-16T06:58:48.519" v="2457" actId="478"/>
          <ac:spMkLst>
            <pc:docMk/>
            <pc:sldMk cId="2951125483" sldId="3613"/>
            <ac:spMk id="30" creationId="{126AF89E-D74D-CFF1-9F0C-3C0BBE862645}"/>
          </ac:spMkLst>
        </pc:spChg>
        <pc:spChg chg="del mod">
          <ac:chgData name="Richard Lunt" userId="42e2b51f-6081-4b6d-b678-13b07dfb53e4" providerId="ADAL" clId="{DE86AD47-70D3-4D1A-A316-74690DC7D96C}" dt="2024-05-16T06:58:30.259" v="2450" actId="478"/>
          <ac:spMkLst>
            <pc:docMk/>
            <pc:sldMk cId="2951125483" sldId="3613"/>
            <ac:spMk id="31" creationId="{325495A5-4D60-ECA0-C746-74341027BDCF}"/>
          </ac:spMkLst>
        </pc:spChg>
        <pc:spChg chg="del mod">
          <ac:chgData name="Richard Lunt" userId="42e2b51f-6081-4b6d-b678-13b07dfb53e4" providerId="ADAL" clId="{DE86AD47-70D3-4D1A-A316-74690DC7D96C}" dt="2024-05-16T06:59:24.403" v="2464" actId="478"/>
          <ac:spMkLst>
            <pc:docMk/>
            <pc:sldMk cId="2951125483" sldId="3613"/>
            <ac:spMk id="32" creationId="{1675A29C-00C5-90FB-956D-197E6D2F3485}"/>
          </ac:spMkLst>
        </pc:spChg>
        <pc:spChg chg="del mod">
          <ac:chgData name="Richard Lunt" userId="42e2b51f-6081-4b6d-b678-13b07dfb53e4" providerId="ADAL" clId="{DE86AD47-70D3-4D1A-A316-74690DC7D96C}" dt="2024-05-16T06:59:16.319" v="2461" actId="478"/>
          <ac:spMkLst>
            <pc:docMk/>
            <pc:sldMk cId="2951125483" sldId="3613"/>
            <ac:spMk id="33" creationId="{F3065648-423F-74D9-60F3-CC03ABAF03EF}"/>
          </ac:spMkLst>
        </pc:spChg>
        <pc:spChg chg="del mod">
          <ac:chgData name="Richard Lunt" userId="42e2b51f-6081-4b6d-b678-13b07dfb53e4" providerId="ADAL" clId="{DE86AD47-70D3-4D1A-A316-74690DC7D96C}" dt="2024-05-16T06:59:55.144" v="2473" actId="478"/>
          <ac:spMkLst>
            <pc:docMk/>
            <pc:sldMk cId="2951125483" sldId="3613"/>
            <ac:spMk id="34" creationId="{2146CFA1-0B28-DF64-1039-A49D6A488E53}"/>
          </ac:spMkLst>
        </pc:spChg>
        <pc:spChg chg="mod">
          <ac:chgData name="Richard Lunt" userId="42e2b51f-6081-4b6d-b678-13b07dfb53e4" providerId="ADAL" clId="{DE86AD47-70D3-4D1A-A316-74690DC7D96C}" dt="2024-05-16T07:11:01.706" v="2599" actId="1076"/>
          <ac:spMkLst>
            <pc:docMk/>
            <pc:sldMk cId="2951125483" sldId="3613"/>
            <ac:spMk id="35" creationId="{B347AA35-4AD5-0CA6-D495-BF4F04E13BE8}"/>
          </ac:spMkLst>
        </pc:spChg>
        <pc:spChg chg="mod">
          <ac:chgData name="Richard Lunt" userId="42e2b51f-6081-4b6d-b678-13b07dfb53e4" providerId="ADAL" clId="{DE86AD47-70D3-4D1A-A316-74690DC7D96C}" dt="2024-05-16T07:11:01.706" v="2599" actId="1076"/>
          <ac:spMkLst>
            <pc:docMk/>
            <pc:sldMk cId="2951125483" sldId="3613"/>
            <ac:spMk id="36" creationId="{71B9584E-7AA7-A27E-C561-17D924F8A943}"/>
          </ac:spMkLst>
        </pc:spChg>
        <pc:spChg chg="mod">
          <ac:chgData name="Richard Lunt" userId="42e2b51f-6081-4b6d-b678-13b07dfb53e4" providerId="ADAL" clId="{DE86AD47-70D3-4D1A-A316-74690DC7D96C}" dt="2024-05-16T07:11:01.706" v="2599" actId="1076"/>
          <ac:spMkLst>
            <pc:docMk/>
            <pc:sldMk cId="2951125483" sldId="3613"/>
            <ac:spMk id="37" creationId="{0AB42D19-66E9-C005-2A73-2442FF63507F}"/>
          </ac:spMkLst>
        </pc:spChg>
        <pc:spChg chg="mod">
          <ac:chgData name="Richard Lunt" userId="42e2b51f-6081-4b6d-b678-13b07dfb53e4" providerId="ADAL" clId="{DE86AD47-70D3-4D1A-A316-74690DC7D96C}" dt="2024-05-16T07:11:01.706" v="2599" actId="1076"/>
          <ac:spMkLst>
            <pc:docMk/>
            <pc:sldMk cId="2951125483" sldId="3613"/>
            <ac:spMk id="38" creationId="{C8C2213B-2DC2-2935-FF4B-E9F67566214B}"/>
          </ac:spMkLst>
        </pc:spChg>
        <pc:spChg chg="mod">
          <ac:chgData name="Richard Lunt" userId="42e2b51f-6081-4b6d-b678-13b07dfb53e4" providerId="ADAL" clId="{DE86AD47-70D3-4D1A-A316-74690DC7D96C}" dt="2024-05-16T07:11:01.706" v="2599" actId="1076"/>
          <ac:spMkLst>
            <pc:docMk/>
            <pc:sldMk cId="2951125483" sldId="3613"/>
            <ac:spMk id="39" creationId="{9EFDB687-42D8-B152-281C-A5AB363B710A}"/>
          </ac:spMkLst>
        </pc:spChg>
        <pc:spChg chg="mod">
          <ac:chgData name="Richard Lunt" userId="42e2b51f-6081-4b6d-b678-13b07dfb53e4" providerId="ADAL" clId="{DE86AD47-70D3-4D1A-A316-74690DC7D96C}" dt="2024-05-16T07:11:01.706" v="2599" actId="1076"/>
          <ac:spMkLst>
            <pc:docMk/>
            <pc:sldMk cId="2951125483" sldId="3613"/>
            <ac:spMk id="40" creationId="{5FE6501B-BC1E-9462-841A-33FABB97C1B7}"/>
          </ac:spMkLst>
        </pc:spChg>
        <pc:spChg chg="mod">
          <ac:chgData name="Richard Lunt" userId="42e2b51f-6081-4b6d-b678-13b07dfb53e4" providerId="ADAL" clId="{DE86AD47-70D3-4D1A-A316-74690DC7D96C}" dt="2024-05-16T07:11:01.706" v="2599" actId="1076"/>
          <ac:spMkLst>
            <pc:docMk/>
            <pc:sldMk cId="2951125483" sldId="3613"/>
            <ac:spMk id="41" creationId="{4AD8A56C-CAD6-7444-D9B1-45CF32AC2ACB}"/>
          </ac:spMkLst>
        </pc:spChg>
        <pc:spChg chg="mod">
          <ac:chgData name="Richard Lunt" userId="42e2b51f-6081-4b6d-b678-13b07dfb53e4" providerId="ADAL" clId="{DE86AD47-70D3-4D1A-A316-74690DC7D96C}" dt="2024-05-16T07:11:01.706" v="2599" actId="1076"/>
          <ac:spMkLst>
            <pc:docMk/>
            <pc:sldMk cId="2951125483" sldId="3613"/>
            <ac:spMk id="42" creationId="{DA61A519-42E2-C102-1176-2EFABA20A93D}"/>
          </ac:spMkLst>
        </pc:spChg>
        <pc:spChg chg="del mod">
          <ac:chgData name="Richard Lunt" userId="42e2b51f-6081-4b6d-b678-13b07dfb53e4" providerId="ADAL" clId="{DE86AD47-70D3-4D1A-A316-74690DC7D96C}" dt="2024-05-16T07:03:24.714" v="2521" actId="478"/>
          <ac:spMkLst>
            <pc:docMk/>
            <pc:sldMk cId="2951125483" sldId="3613"/>
            <ac:spMk id="43" creationId="{6D35F02C-3D33-F061-A56F-59D9F1880CAA}"/>
          </ac:spMkLst>
        </pc:spChg>
        <pc:spChg chg="del mod">
          <ac:chgData name="Richard Lunt" userId="42e2b51f-6081-4b6d-b678-13b07dfb53e4" providerId="ADAL" clId="{DE86AD47-70D3-4D1A-A316-74690DC7D96C}" dt="2024-05-16T06:59:29.838" v="2467" actId="478"/>
          <ac:spMkLst>
            <pc:docMk/>
            <pc:sldMk cId="2951125483" sldId="3613"/>
            <ac:spMk id="44" creationId="{6CCEBEA8-4D45-FFF3-D291-899F78A8E883}"/>
          </ac:spMkLst>
        </pc:spChg>
        <pc:spChg chg="del mod">
          <ac:chgData name="Richard Lunt" userId="42e2b51f-6081-4b6d-b678-13b07dfb53e4" providerId="ADAL" clId="{DE86AD47-70D3-4D1A-A316-74690DC7D96C}" dt="2024-05-16T06:59:28.492" v="2466" actId="478"/>
          <ac:spMkLst>
            <pc:docMk/>
            <pc:sldMk cId="2951125483" sldId="3613"/>
            <ac:spMk id="45" creationId="{E25C9FBD-6003-866D-9872-7B2C45776A24}"/>
          </ac:spMkLst>
        </pc:spChg>
        <pc:spChg chg="del mod">
          <ac:chgData name="Richard Lunt" userId="42e2b51f-6081-4b6d-b678-13b07dfb53e4" providerId="ADAL" clId="{DE86AD47-70D3-4D1A-A316-74690DC7D96C}" dt="2024-05-16T07:03:13.342" v="2501" actId="478"/>
          <ac:spMkLst>
            <pc:docMk/>
            <pc:sldMk cId="2951125483" sldId="3613"/>
            <ac:spMk id="46" creationId="{555EE791-C180-1E01-6A39-2E37E2819807}"/>
          </ac:spMkLst>
        </pc:spChg>
        <pc:spChg chg="del mod">
          <ac:chgData name="Richard Lunt" userId="42e2b51f-6081-4b6d-b678-13b07dfb53e4" providerId="ADAL" clId="{DE86AD47-70D3-4D1A-A316-74690DC7D96C}" dt="2024-05-16T06:59:31.195" v="2468" actId="478"/>
          <ac:spMkLst>
            <pc:docMk/>
            <pc:sldMk cId="2951125483" sldId="3613"/>
            <ac:spMk id="47" creationId="{C44875FB-1240-B664-0F5B-623C4C5F1DEF}"/>
          </ac:spMkLst>
        </pc:spChg>
        <pc:spChg chg="del mod">
          <ac:chgData name="Richard Lunt" userId="42e2b51f-6081-4b6d-b678-13b07dfb53e4" providerId="ADAL" clId="{DE86AD47-70D3-4D1A-A316-74690DC7D96C}" dt="2024-05-16T06:59:33.337" v="2469" actId="478"/>
          <ac:spMkLst>
            <pc:docMk/>
            <pc:sldMk cId="2951125483" sldId="3613"/>
            <ac:spMk id="48" creationId="{035ACB30-AA3A-D6CF-2A59-E7573D2C2257}"/>
          </ac:spMkLst>
        </pc:spChg>
        <pc:spChg chg="del mod">
          <ac:chgData name="Richard Lunt" userId="42e2b51f-6081-4b6d-b678-13b07dfb53e4" providerId="ADAL" clId="{DE86AD47-70D3-4D1A-A316-74690DC7D96C}" dt="2024-05-16T06:59:12.091" v="2459" actId="478"/>
          <ac:spMkLst>
            <pc:docMk/>
            <pc:sldMk cId="2951125483" sldId="3613"/>
            <ac:spMk id="49" creationId="{90B522EB-4F09-548E-DE5E-76B1D4EB042D}"/>
          </ac:spMkLst>
        </pc:spChg>
        <pc:spChg chg="del mod">
          <ac:chgData name="Richard Lunt" userId="42e2b51f-6081-4b6d-b678-13b07dfb53e4" providerId="ADAL" clId="{DE86AD47-70D3-4D1A-A316-74690DC7D96C}" dt="2024-05-16T06:59:26.479" v="2465" actId="478"/>
          <ac:spMkLst>
            <pc:docMk/>
            <pc:sldMk cId="2951125483" sldId="3613"/>
            <ac:spMk id="50" creationId="{E18F67B4-B7F1-0AE2-15A9-1D2DBE035041}"/>
          </ac:spMkLst>
        </pc:spChg>
        <pc:spChg chg="mod">
          <ac:chgData name="Richard Lunt" userId="42e2b51f-6081-4b6d-b678-13b07dfb53e4" providerId="ADAL" clId="{DE86AD47-70D3-4D1A-A316-74690DC7D96C}" dt="2024-05-16T07:11:01.706" v="2599" actId="1076"/>
          <ac:spMkLst>
            <pc:docMk/>
            <pc:sldMk cId="2951125483" sldId="3613"/>
            <ac:spMk id="51" creationId="{AD3FBBE3-4D53-1360-5F70-887E8342E35C}"/>
          </ac:spMkLst>
        </pc:spChg>
        <pc:spChg chg="mod">
          <ac:chgData name="Richard Lunt" userId="42e2b51f-6081-4b6d-b678-13b07dfb53e4" providerId="ADAL" clId="{DE86AD47-70D3-4D1A-A316-74690DC7D96C}" dt="2024-05-16T07:11:01.706" v="2599" actId="1076"/>
          <ac:spMkLst>
            <pc:docMk/>
            <pc:sldMk cId="2951125483" sldId="3613"/>
            <ac:spMk id="52" creationId="{E7694D67-868A-6950-E2E4-A8E63CFE9465}"/>
          </ac:spMkLst>
        </pc:spChg>
        <pc:spChg chg="mod">
          <ac:chgData name="Richard Lunt" userId="42e2b51f-6081-4b6d-b678-13b07dfb53e4" providerId="ADAL" clId="{DE86AD47-70D3-4D1A-A316-74690DC7D96C}" dt="2024-05-16T07:11:01.706" v="2599" actId="1076"/>
          <ac:spMkLst>
            <pc:docMk/>
            <pc:sldMk cId="2951125483" sldId="3613"/>
            <ac:spMk id="53" creationId="{2A9BDFEA-BD90-759D-FE72-7E036C56F3BB}"/>
          </ac:spMkLst>
        </pc:spChg>
        <pc:spChg chg="mod">
          <ac:chgData name="Richard Lunt" userId="42e2b51f-6081-4b6d-b678-13b07dfb53e4" providerId="ADAL" clId="{DE86AD47-70D3-4D1A-A316-74690DC7D96C}" dt="2024-05-16T07:11:01.706" v="2599" actId="1076"/>
          <ac:spMkLst>
            <pc:docMk/>
            <pc:sldMk cId="2951125483" sldId="3613"/>
            <ac:spMk id="54" creationId="{D02A41FD-11AC-E80D-A14B-0FF1239A5BAC}"/>
          </ac:spMkLst>
        </pc:spChg>
        <pc:spChg chg="mod">
          <ac:chgData name="Richard Lunt" userId="42e2b51f-6081-4b6d-b678-13b07dfb53e4" providerId="ADAL" clId="{DE86AD47-70D3-4D1A-A316-74690DC7D96C}" dt="2024-05-16T07:11:01.706" v="2599" actId="1076"/>
          <ac:spMkLst>
            <pc:docMk/>
            <pc:sldMk cId="2951125483" sldId="3613"/>
            <ac:spMk id="55" creationId="{CE921545-A247-6162-6B7B-A6D39247F739}"/>
          </ac:spMkLst>
        </pc:spChg>
        <pc:spChg chg="mod">
          <ac:chgData name="Richard Lunt" userId="42e2b51f-6081-4b6d-b678-13b07dfb53e4" providerId="ADAL" clId="{DE86AD47-70D3-4D1A-A316-74690DC7D96C}" dt="2024-05-16T07:09:51.710" v="2595" actId="1076"/>
          <ac:spMkLst>
            <pc:docMk/>
            <pc:sldMk cId="2951125483" sldId="3613"/>
            <ac:spMk id="57" creationId="{B8299F8F-27BD-4AE4-BE27-E647D99998EC}"/>
          </ac:spMkLst>
        </pc:spChg>
        <pc:spChg chg="mod">
          <ac:chgData name="Richard Lunt" userId="42e2b51f-6081-4b6d-b678-13b07dfb53e4" providerId="ADAL" clId="{DE86AD47-70D3-4D1A-A316-74690DC7D96C}" dt="2024-05-16T07:09:51.710" v="2595" actId="1076"/>
          <ac:spMkLst>
            <pc:docMk/>
            <pc:sldMk cId="2951125483" sldId="3613"/>
            <ac:spMk id="58" creationId="{907F9DD8-AFB8-4435-9DFE-D039FE329BB5}"/>
          </ac:spMkLst>
        </pc:spChg>
        <pc:spChg chg="mod">
          <ac:chgData name="Richard Lunt" userId="42e2b51f-6081-4b6d-b678-13b07dfb53e4" providerId="ADAL" clId="{DE86AD47-70D3-4D1A-A316-74690DC7D96C}" dt="2024-05-16T07:09:51.710" v="2595" actId="1076"/>
          <ac:spMkLst>
            <pc:docMk/>
            <pc:sldMk cId="2951125483" sldId="3613"/>
            <ac:spMk id="59" creationId="{156647BA-A9AD-4C9A-8994-75933F27E485}"/>
          </ac:spMkLst>
        </pc:spChg>
        <pc:spChg chg="mod">
          <ac:chgData name="Richard Lunt" userId="42e2b51f-6081-4b6d-b678-13b07dfb53e4" providerId="ADAL" clId="{DE86AD47-70D3-4D1A-A316-74690DC7D96C}" dt="2024-05-16T07:09:51.710" v="2595" actId="1076"/>
          <ac:spMkLst>
            <pc:docMk/>
            <pc:sldMk cId="2951125483" sldId="3613"/>
            <ac:spMk id="60" creationId="{4D25C24C-728F-4D61-93B7-E2FA13CF4391}"/>
          </ac:spMkLst>
        </pc:spChg>
        <pc:spChg chg="mod">
          <ac:chgData name="Richard Lunt" userId="42e2b51f-6081-4b6d-b678-13b07dfb53e4" providerId="ADAL" clId="{DE86AD47-70D3-4D1A-A316-74690DC7D96C}" dt="2024-05-16T07:09:51.710" v="2595" actId="1076"/>
          <ac:spMkLst>
            <pc:docMk/>
            <pc:sldMk cId="2951125483" sldId="3613"/>
            <ac:spMk id="61" creationId="{F1740DD0-B088-40C7-A9F3-C1D7BE29C67E}"/>
          </ac:spMkLst>
        </pc:spChg>
        <pc:spChg chg="mod">
          <ac:chgData name="Richard Lunt" userId="42e2b51f-6081-4b6d-b678-13b07dfb53e4" providerId="ADAL" clId="{DE86AD47-70D3-4D1A-A316-74690DC7D96C}" dt="2024-05-16T07:09:51.710" v="2595" actId="1076"/>
          <ac:spMkLst>
            <pc:docMk/>
            <pc:sldMk cId="2951125483" sldId="3613"/>
            <ac:spMk id="62" creationId="{97923741-94AB-4196-B6DC-259A54D01179}"/>
          </ac:spMkLst>
        </pc:spChg>
        <pc:spChg chg="mod">
          <ac:chgData name="Richard Lunt" userId="42e2b51f-6081-4b6d-b678-13b07dfb53e4" providerId="ADAL" clId="{DE86AD47-70D3-4D1A-A316-74690DC7D96C}" dt="2024-05-16T07:09:51.710" v="2595" actId="1076"/>
          <ac:spMkLst>
            <pc:docMk/>
            <pc:sldMk cId="2951125483" sldId="3613"/>
            <ac:spMk id="63" creationId="{7C660F27-31EB-46C0-87E6-E0D0DB79B445}"/>
          </ac:spMkLst>
        </pc:spChg>
        <pc:spChg chg="mod">
          <ac:chgData name="Richard Lunt" userId="42e2b51f-6081-4b6d-b678-13b07dfb53e4" providerId="ADAL" clId="{DE86AD47-70D3-4D1A-A316-74690DC7D96C}" dt="2024-05-16T07:09:51.710" v="2595" actId="1076"/>
          <ac:spMkLst>
            <pc:docMk/>
            <pc:sldMk cId="2951125483" sldId="3613"/>
            <ac:spMk id="64" creationId="{437BDEB0-57C8-4BA3-B9A3-DF80E272A68A}"/>
          </ac:spMkLst>
        </pc:spChg>
        <pc:spChg chg="del mod">
          <ac:chgData name="Richard Lunt" userId="42e2b51f-6081-4b6d-b678-13b07dfb53e4" providerId="ADAL" clId="{DE86AD47-70D3-4D1A-A316-74690DC7D96C}" dt="2024-05-16T07:08:49.685" v="2581" actId="478"/>
          <ac:spMkLst>
            <pc:docMk/>
            <pc:sldMk cId="2951125483" sldId="3613"/>
            <ac:spMk id="65" creationId="{7D77665C-8512-424B-B953-5BB3E2C72930}"/>
          </ac:spMkLst>
        </pc:spChg>
        <pc:spChg chg="del mod">
          <ac:chgData name="Richard Lunt" userId="42e2b51f-6081-4b6d-b678-13b07dfb53e4" providerId="ADAL" clId="{DE86AD47-70D3-4D1A-A316-74690DC7D96C}" dt="2024-05-16T07:08:51.836" v="2582" actId="478"/>
          <ac:spMkLst>
            <pc:docMk/>
            <pc:sldMk cId="2951125483" sldId="3613"/>
            <ac:spMk id="66" creationId="{74E359A6-A7C0-46D0-8DDA-89FDD045088C}"/>
          </ac:spMkLst>
        </pc:spChg>
        <pc:spChg chg="mod">
          <ac:chgData name="Richard Lunt" userId="42e2b51f-6081-4b6d-b678-13b07dfb53e4" providerId="ADAL" clId="{DE86AD47-70D3-4D1A-A316-74690DC7D96C}" dt="2024-05-16T07:09:51.710" v="2595" actId="1076"/>
          <ac:spMkLst>
            <pc:docMk/>
            <pc:sldMk cId="2951125483" sldId="3613"/>
            <ac:spMk id="67" creationId="{BB7DD83D-8235-4DEB-8317-E0DEC496F9AE}"/>
          </ac:spMkLst>
        </pc:spChg>
        <pc:spChg chg="mod">
          <ac:chgData name="Richard Lunt" userId="42e2b51f-6081-4b6d-b678-13b07dfb53e4" providerId="ADAL" clId="{DE86AD47-70D3-4D1A-A316-74690DC7D96C}" dt="2024-05-16T07:09:51.710" v="2595" actId="1076"/>
          <ac:spMkLst>
            <pc:docMk/>
            <pc:sldMk cId="2951125483" sldId="3613"/>
            <ac:spMk id="68" creationId="{6DEA1092-190D-46C8-BCDC-B3B4B7782E1D}"/>
          </ac:spMkLst>
        </pc:spChg>
        <pc:spChg chg="mod">
          <ac:chgData name="Richard Lunt" userId="42e2b51f-6081-4b6d-b678-13b07dfb53e4" providerId="ADAL" clId="{DE86AD47-70D3-4D1A-A316-74690DC7D96C}" dt="2024-05-16T07:09:51.710" v="2595" actId="1076"/>
          <ac:spMkLst>
            <pc:docMk/>
            <pc:sldMk cId="2951125483" sldId="3613"/>
            <ac:spMk id="69" creationId="{87296273-F901-4786-94CC-41757B748135}"/>
          </ac:spMkLst>
        </pc:spChg>
        <pc:spChg chg="del mod">
          <ac:chgData name="Richard Lunt" userId="42e2b51f-6081-4b6d-b678-13b07dfb53e4" providerId="ADAL" clId="{DE86AD47-70D3-4D1A-A316-74690DC7D96C}" dt="2024-05-16T07:08:54.679" v="2583" actId="478"/>
          <ac:spMkLst>
            <pc:docMk/>
            <pc:sldMk cId="2951125483" sldId="3613"/>
            <ac:spMk id="70" creationId="{D4A34DC5-1418-4F48-99CF-9E6EC663D58E}"/>
          </ac:spMkLst>
        </pc:spChg>
        <pc:spChg chg="mod">
          <ac:chgData name="Richard Lunt" userId="42e2b51f-6081-4b6d-b678-13b07dfb53e4" providerId="ADAL" clId="{DE86AD47-70D3-4D1A-A316-74690DC7D96C}" dt="2024-05-16T07:09:51.710" v="2595" actId="1076"/>
          <ac:spMkLst>
            <pc:docMk/>
            <pc:sldMk cId="2951125483" sldId="3613"/>
            <ac:spMk id="71" creationId="{6B973445-9027-413A-B0E2-FCDB52102F62}"/>
          </ac:spMkLst>
        </pc:spChg>
        <pc:spChg chg="mod">
          <ac:chgData name="Richard Lunt" userId="42e2b51f-6081-4b6d-b678-13b07dfb53e4" providerId="ADAL" clId="{DE86AD47-70D3-4D1A-A316-74690DC7D96C}" dt="2024-05-16T07:09:51.710" v="2595" actId="1076"/>
          <ac:spMkLst>
            <pc:docMk/>
            <pc:sldMk cId="2951125483" sldId="3613"/>
            <ac:spMk id="72" creationId="{066634F6-1A4A-449A-874B-3D75AEFDDB6E}"/>
          </ac:spMkLst>
        </pc:spChg>
        <pc:spChg chg="mod">
          <ac:chgData name="Richard Lunt" userId="42e2b51f-6081-4b6d-b678-13b07dfb53e4" providerId="ADAL" clId="{DE86AD47-70D3-4D1A-A316-74690DC7D96C}" dt="2024-05-16T07:09:51.710" v="2595" actId="1076"/>
          <ac:spMkLst>
            <pc:docMk/>
            <pc:sldMk cId="2951125483" sldId="3613"/>
            <ac:spMk id="73" creationId="{7A5ED94B-81EA-403F-91ED-DA2F7BC2C50B}"/>
          </ac:spMkLst>
        </pc:spChg>
        <pc:spChg chg="mod">
          <ac:chgData name="Richard Lunt" userId="42e2b51f-6081-4b6d-b678-13b07dfb53e4" providerId="ADAL" clId="{DE86AD47-70D3-4D1A-A316-74690DC7D96C}" dt="2024-05-16T07:09:51.710" v="2595" actId="1076"/>
          <ac:spMkLst>
            <pc:docMk/>
            <pc:sldMk cId="2951125483" sldId="3613"/>
            <ac:spMk id="74" creationId="{439C5CA9-9270-4CEB-B7E6-EAAB8AA7FF6E}"/>
          </ac:spMkLst>
        </pc:spChg>
        <pc:spChg chg="mod">
          <ac:chgData name="Richard Lunt" userId="42e2b51f-6081-4b6d-b678-13b07dfb53e4" providerId="ADAL" clId="{DE86AD47-70D3-4D1A-A316-74690DC7D96C}" dt="2024-05-16T07:09:51.710" v="2595" actId="1076"/>
          <ac:spMkLst>
            <pc:docMk/>
            <pc:sldMk cId="2951125483" sldId="3613"/>
            <ac:spMk id="75" creationId="{C9896896-E4E7-4641-B6B8-A00B80CD207E}"/>
          </ac:spMkLst>
        </pc:spChg>
        <pc:spChg chg="mod">
          <ac:chgData name="Richard Lunt" userId="42e2b51f-6081-4b6d-b678-13b07dfb53e4" providerId="ADAL" clId="{DE86AD47-70D3-4D1A-A316-74690DC7D96C}" dt="2024-05-16T07:09:51.710" v="2595" actId="1076"/>
          <ac:spMkLst>
            <pc:docMk/>
            <pc:sldMk cId="2951125483" sldId="3613"/>
            <ac:spMk id="76" creationId="{3B76EE38-08B3-4411-AF0E-7D43897C9C7C}"/>
          </ac:spMkLst>
        </pc:spChg>
        <pc:spChg chg="mod">
          <ac:chgData name="Richard Lunt" userId="42e2b51f-6081-4b6d-b678-13b07dfb53e4" providerId="ADAL" clId="{DE86AD47-70D3-4D1A-A316-74690DC7D96C}" dt="2024-05-16T07:09:51.710" v="2595" actId="1076"/>
          <ac:spMkLst>
            <pc:docMk/>
            <pc:sldMk cId="2951125483" sldId="3613"/>
            <ac:spMk id="77" creationId="{7F6B9C90-6C9A-4F5A-B8E0-26B76E82DD06}"/>
          </ac:spMkLst>
        </pc:spChg>
        <pc:spChg chg="mod">
          <ac:chgData name="Richard Lunt" userId="42e2b51f-6081-4b6d-b678-13b07dfb53e4" providerId="ADAL" clId="{DE86AD47-70D3-4D1A-A316-74690DC7D96C}" dt="2024-05-16T07:09:51.710" v="2595" actId="1076"/>
          <ac:spMkLst>
            <pc:docMk/>
            <pc:sldMk cId="2951125483" sldId="3613"/>
            <ac:spMk id="78" creationId="{2A63C978-EB34-43E1-A2A4-6DF3E9B08CF3}"/>
          </ac:spMkLst>
        </pc:spChg>
        <pc:spChg chg="mod">
          <ac:chgData name="Richard Lunt" userId="42e2b51f-6081-4b6d-b678-13b07dfb53e4" providerId="ADAL" clId="{DE86AD47-70D3-4D1A-A316-74690DC7D96C}" dt="2024-05-16T07:09:51.710" v="2595" actId="1076"/>
          <ac:spMkLst>
            <pc:docMk/>
            <pc:sldMk cId="2951125483" sldId="3613"/>
            <ac:spMk id="79" creationId="{5066E19B-75ED-48D3-9282-3AABCD5D83F9}"/>
          </ac:spMkLst>
        </pc:spChg>
        <pc:spChg chg="mod">
          <ac:chgData name="Richard Lunt" userId="42e2b51f-6081-4b6d-b678-13b07dfb53e4" providerId="ADAL" clId="{DE86AD47-70D3-4D1A-A316-74690DC7D96C}" dt="2024-05-16T07:09:51.710" v="2595" actId="1076"/>
          <ac:spMkLst>
            <pc:docMk/>
            <pc:sldMk cId="2951125483" sldId="3613"/>
            <ac:spMk id="80" creationId="{EE4541BE-B39B-4E5D-83F4-AFD5BF1F18FC}"/>
          </ac:spMkLst>
        </pc:spChg>
        <pc:spChg chg="mod">
          <ac:chgData name="Richard Lunt" userId="42e2b51f-6081-4b6d-b678-13b07dfb53e4" providerId="ADAL" clId="{DE86AD47-70D3-4D1A-A316-74690DC7D96C}" dt="2024-05-16T07:09:51.710" v="2595" actId="1076"/>
          <ac:spMkLst>
            <pc:docMk/>
            <pc:sldMk cId="2951125483" sldId="3613"/>
            <ac:spMk id="81" creationId="{73868BFA-C994-443B-B1E9-FB8AC7E5A958}"/>
          </ac:spMkLst>
        </pc:spChg>
        <pc:spChg chg="mod">
          <ac:chgData name="Richard Lunt" userId="42e2b51f-6081-4b6d-b678-13b07dfb53e4" providerId="ADAL" clId="{DE86AD47-70D3-4D1A-A316-74690DC7D96C}" dt="2024-05-16T07:09:51.710" v="2595" actId="1076"/>
          <ac:spMkLst>
            <pc:docMk/>
            <pc:sldMk cId="2951125483" sldId="3613"/>
            <ac:spMk id="82" creationId="{8984E38A-6BCE-4E61-ADCC-DA2BB47752B5}"/>
          </ac:spMkLst>
        </pc:spChg>
        <pc:spChg chg="mod">
          <ac:chgData name="Richard Lunt" userId="42e2b51f-6081-4b6d-b678-13b07dfb53e4" providerId="ADAL" clId="{DE86AD47-70D3-4D1A-A316-74690DC7D96C}" dt="2024-05-16T07:09:51.710" v="2595" actId="1076"/>
          <ac:spMkLst>
            <pc:docMk/>
            <pc:sldMk cId="2951125483" sldId="3613"/>
            <ac:spMk id="83" creationId="{D107185B-7647-4F68-B915-E435A53AD4D3}"/>
          </ac:spMkLst>
        </pc:spChg>
        <pc:spChg chg="mod">
          <ac:chgData name="Richard Lunt" userId="42e2b51f-6081-4b6d-b678-13b07dfb53e4" providerId="ADAL" clId="{DE86AD47-70D3-4D1A-A316-74690DC7D96C}" dt="2024-05-16T07:09:51.710" v="2595" actId="1076"/>
          <ac:spMkLst>
            <pc:docMk/>
            <pc:sldMk cId="2951125483" sldId="3613"/>
            <ac:spMk id="84" creationId="{68271167-2FEA-4CE9-AE7E-82F963C23C38}"/>
          </ac:spMkLst>
        </pc:spChg>
        <pc:spChg chg="del mod">
          <ac:chgData name="Richard Lunt" userId="42e2b51f-6081-4b6d-b678-13b07dfb53e4" providerId="ADAL" clId="{DE86AD47-70D3-4D1A-A316-74690DC7D96C}" dt="2024-05-16T06:56:41.755" v="2422" actId="478"/>
          <ac:spMkLst>
            <pc:docMk/>
            <pc:sldMk cId="2951125483" sldId="3613"/>
            <ac:spMk id="85" creationId="{56BF2929-099D-4C51-90B5-94F014F6F989}"/>
          </ac:spMkLst>
        </pc:spChg>
        <pc:spChg chg="del mod">
          <ac:chgData name="Richard Lunt" userId="42e2b51f-6081-4b6d-b678-13b07dfb53e4" providerId="ADAL" clId="{DE86AD47-70D3-4D1A-A316-74690DC7D96C}" dt="2024-05-16T06:56:46.929" v="2425" actId="478"/>
          <ac:spMkLst>
            <pc:docMk/>
            <pc:sldMk cId="2951125483" sldId="3613"/>
            <ac:spMk id="86" creationId="{4E2A44CC-1B3B-4008-A40A-A0B43719320B}"/>
          </ac:spMkLst>
        </pc:spChg>
        <pc:spChg chg="del mod">
          <ac:chgData name="Richard Lunt" userId="42e2b51f-6081-4b6d-b678-13b07dfb53e4" providerId="ADAL" clId="{DE86AD47-70D3-4D1A-A316-74690DC7D96C}" dt="2024-05-16T06:56:27.292" v="2415" actId="478"/>
          <ac:spMkLst>
            <pc:docMk/>
            <pc:sldMk cId="2951125483" sldId="3613"/>
            <ac:spMk id="87" creationId="{5BB5DBEC-124D-4058-8117-7C7F96C04F85}"/>
          </ac:spMkLst>
        </pc:spChg>
        <pc:spChg chg="del mod">
          <ac:chgData name="Richard Lunt" userId="42e2b51f-6081-4b6d-b678-13b07dfb53e4" providerId="ADAL" clId="{DE86AD47-70D3-4D1A-A316-74690DC7D96C}" dt="2024-05-16T06:56:23.775" v="2414" actId="478"/>
          <ac:spMkLst>
            <pc:docMk/>
            <pc:sldMk cId="2951125483" sldId="3613"/>
            <ac:spMk id="88" creationId="{78FB9AA2-E99B-470C-9416-946C501604E1}"/>
          </ac:spMkLst>
        </pc:spChg>
        <pc:spChg chg="del mod">
          <ac:chgData name="Richard Lunt" userId="42e2b51f-6081-4b6d-b678-13b07dfb53e4" providerId="ADAL" clId="{DE86AD47-70D3-4D1A-A316-74690DC7D96C}" dt="2024-05-16T06:56:39.725" v="2421" actId="478"/>
          <ac:spMkLst>
            <pc:docMk/>
            <pc:sldMk cId="2951125483" sldId="3613"/>
            <ac:spMk id="89" creationId="{04A43817-174A-4A42-8D5E-561635ADC4CD}"/>
          </ac:spMkLst>
        </pc:spChg>
        <pc:spChg chg="del mod">
          <ac:chgData name="Richard Lunt" userId="42e2b51f-6081-4b6d-b678-13b07dfb53e4" providerId="ADAL" clId="{DE86AD47-70D3-4D1A-A316-74690DC7D96C}" dt="2024-05-16T06:56:18.163" v="2411" actId="478"/>
          <ac:spMkLst>
            <pc:docMk/>
            <pc:sldMk cId="2951125483" sldId="3613"/>
            <ac:spMk id="90" creationId="{C7652F0E-F2BF-4A7D-86FB-692DC96D1B06}"/>
          </ac:spMkLst>
        </pc:spChg>
        <pc:spChg chg="del mod">
          <ac:chgData name="Richard Lunt" userId="42e2b51f-6081-4b6d-b678-13b07dfb53e4" providerId="ADAL" clId="{DE86AD47-70D3-4D1A-A316-74690DC7D96C}" dt="2024-05-16T06:56:34.664" v="2419" actId="478"/>
          <ac:spMkLst>
            <pc:docMk/>
            <pc:sldMk cId="2951125483" sldId="3613"/>
            <ac:spMk id="91" creationId="{DE8CAFF8-6C27-4FEA-A4C7-CBE534D781C7}"/>
          </ac:spMkLst>
        </pc:spChg>
        <pc:spChg chg="del mod">
          <ac:chgData name="Richard Lunt" userId="42e2b51f-6081-4b6d-b678-13b07dfb53e4" providerId="ADAL" clId="{DE86AD47-70D3-4D1A-A316-74690DC7D96C}" dt="2024-05-16T06:56:49.143" v="2426" actId="478"/>
          <ac:spMkLst>
            <pc:docMk/>
            <pc:sldMk cId="2951125483" sldId="3613"/>
            <ac:spMk id="92" creationId="{668DDC28-BED3-4E53-A167-8354BF48D4A6}"/>
          </ac:spMkLst>
        </pc:spChg>
        <pc:spChg chg="del mod">
          <ac:chgData name="Richard Lunt" userId="42e2b51f-6081-4b6d-b678-13b07dfb53e4" providerId="ADAL" clId="{DE86AD47-70D3-4D1A-A316-74690DC7D96C}" dt="2024-05-16T06:56:50.725" v="2427" actId="478"/>
          <ac:spMkLst>
            <pc:docMk/>
            <pc:sldMk cId="2951125483" sldId="3613"/>
            <ac:spMk id="93" creationId="{1512222E-6B8F-4B73-B279-5B564DE25B40}"/>
          </ac:spMkLst>
        </pc:spChg>
        <pc:spChg chg="mod">
          <ac:chgData name="Richard Lunt" userId="42e2b51f-6081-4b6d-b678-13b07dfb53e4" providerId="ADAL" clId="{DE86AD47-70D3-4D1A-A316-74690DC7D96C}" dt="2024-05-16T07:09:51.710" v="2595" actId="1076"/>
          <ac:spMkLst>
            <pc:docMk/>
            <pc:sldMk cId="2951125483" sldId="3613"/>
            <ac:spMk id="94" creationId="{CA0029CF-EA57-4A9A-8368-92668DA50EC9}"/>
          </ac:spMkLst>
        </pc:spChg>
        <pc:spChg chg="mod">
          <ac:chgData name="Richard Lunt" userId="42e2b51f-6081-4b6d-b678-13b07dfb53e4" providerId="ADAL" clId="{DE86AD47-70D3-4D1A-A316-74690DC7D96C}" dt="2024-05-16T07:09:51.710" v="2595" actId="1076"/>
          <ac:spMkLst>
            <pc:docMk/>
            <pc:sldMk cId="2951125483" sldId="3613"/>
            <ac:spMk id="95" creationId="{E1DA9D33-FBA7-4DC0-A6A6-6176D7EFE03F}"/>
          </ac:spMkLst>
        </pc:spChg>
        <pc:spChg chg="del mod">
          <ac:chgData name="Richard Lunt" userId="42e2b51f-6081-4b6d-b678-13b07dfb53e4" providerId="ADAL" clId="{DE86AD47-70D3-4D1A-A316-74690DC7D96C}" dt="2024-05-16T06:56:43.741" v="2423" actId="478"/>
          <ac:spMkLst>
            <pc:docMk/>
            <pc:sldMk cId="2951125483" sldId="3613"/>
            <ac:spMk id="96" creationId="{1BDA97B6-E465-42C5-A098-A48BA0682644}"/>
          </ac:spMkLst>
        </pc:spChg>
        <pc:spChg chg="mod">
          <ac:chgData name="Richard Lunt" userId="42e2b51f-6081-4b6d-b678-13b07dfb53e4" providerId="ADAL" clId="{DE86AD47-70D3-4D1A-A316-74690DC7D96C}" dt="2024-05-16T07:09:51.710" v="2595" actId="1076"/>
          <ac:spMkLst>
            <pc:docMk/>
            <pc:sldMk cId="2951125483" sldId="3613"/>
            <ac:spMk id="97" creationId="{4D62F71A-D60E-4192-BBD6-D4CDF251F4D8}"/>
          </ac:spMkLst>
        </pc:spChg>
        <pc:spChg chg="mod">
          <ac:chgData name="Richard Lunt" userId="42e2b51f-6081-4b6d-b678-13b07dfb53e4" providerId="ADAL" clId="{DE86AD47-70D3-4D1A-A316-74690DC7D96C}" dt="2024-05-16T07:09:51.710" v="2595" actId="1076"/>
          <ac:spMkLst>
            <pc:docMk/>
            <pc:sldMk cId="2951125483" sldId="3613"/>
            <ac:spMk id="98" creationId="{EA2160B6-A1FA-46FA-A7A5-41B2AD6D6BD0}"/>
          </ac:spMkLst>
        </pc:spChg>
        <pc:spChg chg="mod">
          <ac:chgData name="Richard Lunt" userId="42e2b51f-6081-4b6d-b678-13b07dfb53e4" providerId="ADAL" clId="{DE86AD47-70D3-4D1A-A316-74690DC7D96C}" dt="2024-05-16T07:09:51.710" v="2595" actId="1076"/>
          <ac:spMkLst>
            <pc:docMk/>
            <pc:sldMk cId="2951125483" sldId="3613"/>
            <ac:spMk id="99" creationId="{E7F33F0E-C443-4DAF-928D-256377C612EC}"/>
          </ac:spMkLst>
        </pc:spChg>
        <pc:spChg chg="mod">
          <ac:chgData name="Richard Lunt" userId="42e2b51f-6081-4b6d-b678-13b07dfb53e4" providerId="ADAL" clId="{DE86AD47-70D3-4D1A-A316-74690DC7D96C}" dt="2024-05-16T07:09:51.710" v="2595" actId="1076"/>
          <ac:spMkLst>
            <pc:docMk/>
            <pc:sldMk cId="2951125483" sldId="3613"/>
            <ac:spMk id="100" creationId="{6E0B52D4-75CF-4210-ABF7-344F59DF8578}"/>
          </ac:spMkLst>
        </pc:spChg>
        <pc:spChg chg="del mod">
          <ac:chgData name="Richard Lunt" userId="42e2b51f-6081-4b6d-b678-13b07dfb53e4" providerId="ADAL" clId="{DE86AD47-70D3-4D1A-A316-74690DC7D96C}" dt="2024-05-16T06:56:38.649" v="2420" actId="478"/>
          <ac:spMkLst>
            <pc:docMk/>
            <pc:sldMk cId="2951125483" sldId="3613"/>
            <ac:spMk id="101" creationId="{0A8931AE-CB46-4FDA-B908-2B0A4486D91A}"/>
          </ac:spMkLst>
        </pc:spChg>
        <pc:spChg chg="del mod">
          <ac:chgData name="Richard Lunt" userId="42e2b51f-6081-4b6d-b678-13b07dfb53e4" providerId="ADAL" clId="{DE86AD47-70D3-4D1A-A316-74690DC7D96C}" dt="2024-05-16T06:56:32.509" v="2418" actId="478"/>
          <ac:spMkLst>
            <pc:docMk/>
            <pc:sldMk cId="2951125483" sldId="3613"/>
            <ac:spMk id="102" creationId="{14C60EF7-C129-4FBB-845A-E352DBA73E6C}"/>
          </ac:spMkLst>
        </pc:spChg>
        <pc:spChg chg="del mod">
          <ac:chgData name="Richard Lunt" userId="42e2b51f-6081-4b6d-b678-13b07dfb53e4" providerId="ADAL" clId="{DE86AD47-70D3-4D1A-A316-74690DC7D96C}" dt="2024-05-16T06:56:53.728" v="2429" actId="478"/>
          <ac:spMkLst>
            <pc:docMk/>
            <pc:sldMk cId="2951125483" sldId="3613"/>
            <ac:spMk id="103" creationId="{88056D7C-39F7-4020-8011-51CE330CCFC9}"/>
          </ac:spMkLst>
        </pc:spChg>
        <pc:spChg chg="del mod">
          <ac:chgData name="Richard Lunt" userId="42e2b51f-6081-4b6d-b678-13b07dfb53e4" providerId="ADAL" clId="{DE86AD47-70D3-4D1A-A316-74690DC7D96C}" dt="2024-05-16T06:56:52.210" v="2428" actId="478"/>
          <ac:spMkLst>
            <pc:docMk/>
            <pc:sldMk cId="2951125483" sldId="3613"/>
            <ac:spMk id="104" creationId="{205B0278-FED4-46F7-BDF2-BB3DE9F0CF2C}"/>
          </ac:spMkLst>
        </pc:spChg>
        <pc:spChg chg="del mod">
          <ac:chgData name="Richard Lunt" userId="42e2b51f-6081-4b6d-b678-13b07dfb53e4" providerId="ADAL" clId="{DE86AD47-70D3-4D1A-A316-74690DC7D96C}" dt="2024-05-16T06:56:54.890" v="2430" actId="478"/>
          <ac:spMkLst>
            <pc:docMk/>
            <pc:sldMk cId="2951125483" sldId="3613"/>
            <ac:spMk id="105" creationId="{6B445E62-D62B-4729-A5E9-FE4671463274}"/>
          </ac:spMkLst>
        </pc:spChg>
        <pc:spChg chg="del mod">
          <ac:chgData name="Richard Lunt" userId="42e2b51f-6081-4b6d-b678-13b07dfb53e4" providerId="ADAL" clId="{DE86AD47-70D3-4D1A-A316-74690DC7D96C}" dt="2024-05-16T06:56:56.401" v="2431" actId="478"/>
          <ac:spMkLst>
            <pc:docMk/>
            <pc:sldMk cId="2951125483" sldId="3613"/>
            <ac:spMk id="106" creationId="{02A3909B-DCC3-4B08-82CB-1386CEB083F9}"/>
          </ac:spMkLst>
        </pc:spChg>
        <pc:spChg chg="del">
          <ac:chgData name="Richard Lunt" userId="42e2b51f-6081-4b6d-b678-13b07dfb53e4" providerId="ADAL" clId="{DE86AD47-70D3-4D1A-A316-74690DC7D96C}" dt="2024-05-16T06:56:45.290" v="2424" actId="478"/>
          <ac:spMkLst>
            <pc:docMk/>
            <pc:sldMk cId="2951125483" sldId="3613"/>
            <ac:spMk id="108" creationId="{15F807F2-E336-4D13-8C84-FA041BED8CC3}"/>
          </ac:spMkLst>
        </pc:spChg>
        <pc:spChg chg="mod">
          <ac:chgData name="Richard Lunt" userId="42e2b51f-6081-4b6d-b678-13b07dfb53e4" providerId="ADAL" clId="{DE86AD47-70D3-4D1A-A316-74690DC7D96C}" dt="2024-05-16T07:11:01.706" v="2599" actId="1076"/>
          <ac:spMkLst>
            <pc:docMk/>
            <pc:sldMk cId="2951125483" sldId="3613"/>
            <ac:spMk id="109" creationId="{BFBE9864-DC34-C0C4-5AEA-5E5AE1B6455E}"/>
          </ac:spMkLst>
        </pc:spChg>
        <pc:spChg chg="add mod">
          <ac:chgData name="Richard Lunt" userId="42e2b51f-6081-4b6d-b678-13b07dfb53e4" providerId="ADAL" clId="{DE86AD47-70D3-4D1A-A316-74690DC7D96C}" dt="2024-05-16T07:09:06.466" v="2590" actId="1036"/>
          <ac:spMkLst>
            <pc:docMk/>
            <pc:sldMk cId="2951125483" sldId="3613"/>
            <ac:spMk id="110" creationId="{470B83DC-8392-1632-E14F-61B51E0E9ED9}"/>
          </ac:spMkLst>
        </pc:spChg>
        <pc:spChg chg="add mod">
          <ac:chgData name="Richard Lunt" userId="42e2b51f-6081-4b6d-b678-13b07dfb53e4" providerId="ADAL" clId="{DE86AD47-70D3-4D1A-A316-74690DC7D96C}" dt="2024-05-16T07:09:06.466" v="2590" actId="1036"/>
          <ac:spMkLst>
            <pc:docMk/>
            <pc:sldMk cId="2951125483" sldId="3613"/>
            <ac:spMk id="111" creationId="{5BCA5BF8-155B-5DC5-C830-3BA0172ADC4F}"/>
          </ac:spMkLst>
        </pc:spChg>
        <pc:spChg chg="add mod">
          <ac:chgData name="Richard Lunt" userId="42e2b51f-6081-4b6d-b678-13b07dfb53e4" providerId="ADAL" clId="{DE86AD47-70D3-4D1A-A316-74690DC7D96C}" dt="2024-05-16T07:09:06.466" v="2590" actId="1036"/>
          <ac:spMkLst>
            <pc:docMk/>
            <pc:sldMk cId="2951125483" sldId="3613"/>
            <ac:spMk id="112" creationId="{2CE7AAD4-7DD0-D050-FEBE-2E10498511E6}"/>
          </ac:spMkLst>
        </pc:spChg>
        <pc:spChg chg="add mod">
          <ac:chgData name="Richard Lunt" userId="42e2b51f-6081-4b6d-b678-13b07dfb53e4" providerId="ADAL" clId="{DE86AD47-70D3-4D1A-A316-74690DC7D96C}" dt="2024-05-16T07:09:06.466" v="2590" actId="1036"/>
          <ac:spMkLst>
            <pc:docMk/>
            <pc:sldMk cId="2951125483" sldId="3613"/>
            <ac:spMk id="113" creationId="{9F636075-E83D-D37A-5340-D3C3E965043D}"/>
          </ac:spMkLst>
        </pc:spChg>
        <pc:spChg chg="add mod">
          <ac:chgData name="Richard Lunt" userId="42e2b51f-6081-4b6d-b678-13b07dfb53e4" providerId="ADAL" clId="{DE86AD47-70D3-4D1A-A316-74690DC7D96C}" dt="2024-05-16T07:09:06.466" v="2590" actId="1036"/>
          <ac:spMkLst>
            <pc:docMk/>
            <pc:sldMk cId="2951125483" sldId="3613"/>
            <ac:spMk id="114" creationId="{7A177A49-D90C-D064-0237-92F893CA41AD}"/>
          </ac:spMkLst>
        </pc:spChg>
        <pc:spChg chg="add del mod">
          <ac:chgData name="Richard Lunt" userId="42e2b51f-6081-4b6d-b678-13b07dfb53e4" providerId="ADAL" clId="{DE86AD47-70D3-4D1A-A316-74690DC7D96C}" dt="2024-05-16T07:03:09.770" v="2500" actId="478"/>
          <ac:spMkLst>
            <pc:docMk/>
            <pc:sldMk cId="2951125483" sldId="3613"/>
            <ac:spMk id="115" creationId="{32B242C4-68B7-C519-9BED-6064C301EAB6}"/>
          </ac:spMkLst>
        </pc:spChg>
        <pc:spChg chg="add mod">
          <ac:chgData name="Richard Lunt" userId="42e2b51f-6081-4b6d-b678-13b07dfb53e4" providerId="ADAL" clId="{DE86AD47-70D3-4D1A-A316-74690DC7D96C}" dt="2024-05-16T07:08:34.434" v="2579" actId="1076"/>
          <ac:spMkLst>
            <pc:docMk/>
            <pc:sldMk cId="2951125483" sldId="3613"/>
            <ac:spMk id="116" creationId="{ACAF9055-64BF-A3EA-332F-E43913403F75}"/>
          </ac:spMkLst>
        </pc:spChg>
        <pc:spChg chg="add mod">
          <ac:chgData name="Richard Lunt" userId="42e2b51f-6081-4b6d-b678-13b07dfb53e4" providerId="ADAL" clId="{DE86AD47-70D3-4D1A-A316-74690DC7D96C}" dt="2024-05-16T07:09:19.307" v="2591" actId="14100"/>
          <ac:spMkLst>
            <pc:docMk/>
            <pc:sldMk cId="2951125483" sldId="3613"/>
            <ac:spMk id="117" creationId="{A2F85048-BCEB-9B61-6ECB-D5A8FF1DB369}"/>
          </ac:spMkLst>
        </pc:spChg>
        <pc:grpChg chg="add mod">
          <ac:chgData name="Richard Lunt" userId="42e2b51f-6081-4b6d-b678-13b07dfb53e4" providerId="ADAL" clId="{DE86AD47-70D3-4D1A-A316-74690DC7D96C}" dt="2024-05-16T07:11:01.706" v="2599" actId="1076"/>
          <ac:grpSpMkLst>
            <pc:docMk/>
            <pc:sldMk cId="2951125483" sldId="3613"/>
            <ac:grpSpMk id="5" creationId="{DBE381B2-29A4-CA67-BA0C-30B03472DAA3}"/>
          </ac:grpSpMkLst>
        </pc:grpChg>
        <pc:grpChg chg="add del mod">
          <ac:chgData name="Richard Lunt" userId="42e2b51f-6081-4b6d-b678-13b07dfb53e4" providerId="ADAL" clId="{DE86AD47-70D3-4D1A-A316-74690DC7D96C}" dt="2024-05-16T07:09:51.710" v="2595" actId="1076"/>
          <ac:grpSpMkLst>
            <pc:docMk/>
            <pc:sldMk cId="2951125483" sldId="3613"/>
            <ac:grpSpMk id="56" creationId="{918699D8-572B-466B-BF29-1A92DD68460D}"/>
          </ac:grpSpMkLst>
        </pc:grpChg>
        <pc:graphicFrameChg chg="del mod">
          <ac:chgData name="Richard Lunt" userId="42e2b51f-6081-4b6d-b678-13b07dfb53e4" providerId="ADAL" clId="{DE86AD47-70D3-4D1A-A316-74690DC7D96C}" dt="2024-05-16T06:56:03.706" v="2407" actId="478"/>
          <ac:graphicFrameMkLst>
            <pc:docMk/>
            <pc:sldMk cId="2951125483" sldId="3613"/>
            <ac:graphicFrameMk id="107" creationId="{6A51CF1B-92E3-4DAC-B291-714CA7AFEFAC}"/>
          </ac:graphicFrameMkLst>
        </pc:graphicFrameChg>
      </pc:sldChg>
    </pc:docChg>
  </pc:docChgLst>
  <pc:docChgLst>
    <pc:chgData name="Russell Oades" userId="baec21f5-8bb2-41b1-8234-52f4c6282198" providerId="ADAL" clId="{E6AD3E22-00B6-664D-A3E0-05BF904DD6BE}"/>
    <pc:docChg chg="">
      <pc:chgData name="Russell Oades" userId="baec21f5-8bb2-41b1-8234-52f4c6282198" providerId="ADAL" clId="{E6AD3E22-00B6-664D-A3E0-05BF904DD6BE}" dt="2024-05-17T07:06:21.202" v="1" actId="1589"/>
      <pc:docMkLst>
        <pc:docMk/>
      </pc:docMkLst>
      <pc:sldChg chg="addCm">
        <pc:chgData name="Russell Oades" userId="baec21f5-8bb2-41b1-8234-52f4c6282198" providerId="ADAL" clId="{E6AD3E22-00B6-664D-A3E0-05BF904DD6BE}" dt="2024-05-17T07:06:21.202" v="1" actId="1589"/>
        <pc:sldMkLst>
          <pc:docMk/>
          <pc:sldMk cId="1074306570" sldId="1711"/>
        </pc:sldMkLst>
      </pc:sldChg>
      <pc:sldChg chg="addCm">
        <pc:chgData name="Russell Oades" userId="baec21f5-8bb2-41b1-8234-52f4c6282198" providerId="ADAL" clId="{E6AD3E22-00B6-664D-A3E0-05BF904DD6BE}" dt="2024-05-17T07:01:51.746" v="0" actId="1589"/>
        <pc:sldMkLst>
          <pc:docMk/>
          <pc:sldMk cId="2951125483" sldId="361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_6A1_A102899D.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466381004838029E-2"/>
          <c:y val="5.0925925925925923E-2"/>
          <c:w val="0.84612412309483453"/>
          <c:h val="0.84714342996162717"/>
        </c:manualLayout>
      </c:layout>
      <c:lineChart>
        <c:grouping val="standard"/>
        <c:varyColors val="0"/>
        <c:ser>
          <c:idx val="2"/>
          <c:order val="0"/>
          <c:spPr>
            <a:ln w="28575" cap="rnd">
              <a:solidFill>
                <a:schemeClr val="accent3"/>
              </a:solidFill>
              <a:round/>
            </a:ln>
            <a:effectLst/>
          </c:spPr>
          <c:marker>
            <c:symbol val="none"/>
          </c:marker>
          <c:cat>
            <c:numRef>
              <c:f>Conventional!$J$3181:$J$3215</c:f>
              <c:numCache>
                <c:formatCode>dd/mm/yy;@</c:formatCode>
                <c:ptCount val="35"/>
                <c:pt idx="0">
                  <c:v>44805</c:v>
                </c:pt>
                <c:pt idx="1">
                  <c:v>44806</c:v>
                </c:pt>
                <c:pt idx="2">
                  <c:v>44809</c:v>
                </c:pt>
                <c:pt idx="3">
                  <c:v>44810</c:v>
                </c:pt>
                <c:pt idx="4">
                  <c:v>44811</c:v>
                </c:pt>
                <c:pt idx="5">
                  <c:v>44812</c:v>
                </c:pt>
                <c:pt idx="6">
                  <c:v>44813</c:v>
                </c:pt>
                <c:pt idx="7">
                  <c:v>44816</c:v>
                </c:pt>
                <c:pt idx="8">
                  <c:v>44817</c:v>
                </c:pt>
                <c:pt idx="9">
                  <c:v>44818</c:v>
                </c:pt>
                <c:pt idx="10">
                  <c:v>44819</c:v>
                </c:pt>
                <c:pt idx="11">
                  <c:v>44820</c:v>
                </c:pt>
                <c:pt idx="12">
                  <c:v>44823</c:v>
                </c:pt>
                <c:pt idx="13">
                  <c:v>44824</c:v>
                </c:pt>
                <c:pt idx="14">
                  <c:v>44825</c:v>
                </c:pt>
                <c:pt idx="15">
                  <c:v>44826</c:v>
                </c:pt>
                <c:pt idx="16">
                  <c:v>44827</c:v>
                </c:pt>
                <c:pt idx="17">
                  <c:v>44830</c:v>
                </c:pt>
                <c:pt idx="18">
                  <c:v>44831</c:v>
                </c:pt>
                <c:pt idx="19">
                  <c:v>44832</c:v>
                </c:pt>
                <c:pt idx="20">
                  <c:v>44833</c:v>
                </c:pt>
                <c:pt idx="21">
                  <c:v>44834</c:v>
                </c:pt>
                <c:pt idx="22">
                  <c:v>44837</c:v>
                </c:pt>
                <c:pt idx="23">
                  <c:v>44838</c:v>
                </c:pt>
                <c:pt idx="24">
                  <c:v>44839</c:v>
                </c:pt>
                <c:pt idx="25">
                  <c:v>44840</c:v>
                </c:pt>
                <c:pt idx="26">
                  <c:v>44841</c:v>
                </c:pt>
                <c:pt idx="27">
                  <c:v>44844</c:v>
                </c:pt>
                <c:pt idx="28">
                  <c:v>44845</c:v>
                </c:pt>
                <c:pt idx="29">
                  <c:v>44846</c:v>
                </c:pt>
                <c:pt idx="30">
                  <c:v>44847</c:v>
                </c:pt>
                <c:pt idx="31">
                  <c:v>44848</c:v>
                </c:pt>
                <c:pt idx="32">
                  <c:v>44851</c:v>
                </c:pt>
                <c:pt idx="33">
                  <c:v>44852</c:v>
                </c:pt>
                <c:pt idx="34">
                  <c:v>44853</c:v>
                </c:pt>
              </c:numCache>
            </c:numRef>
          </c:cat>
          <c:val>
            <c:numRef>
              <c:f>Conventional!$L$3181:$L$3215</c:f>
              <c:numCache>
                <c:formatCode>General</c:formatCode>
                <c:ptCount val="35"/>
                <c:pt idx="0">
                  <c:v>3.1960000000000002</c:v>
                </c:pt>
                <c:pt idx="1">
                  <c:v>3.2759999999999998</c:v>
                </c:pt>
                <c:pt idx="2">
                  <c:v>3.206</c:v>
                </c:pt>
                <c:pt idx="3">
                  <c:v>3.4129999999999998</c:v>
                </c:pt>
                <c:pt idx="4">
                  <c:v>3.3690000000000002</c:v>
                </c:pt>
                <c:pt idx="5">
                  <c:v>3.4980000000000002</c:v>
                </c:pt>
                <c:pt idx="6">
                  <c:v>3.476</c:v>
                </c:pt>
                <c:pt idx="7">
                  <c:v>3.45</c:v>
                </c:pt>
                <c:pt idx="8">
                  <c:v>3.49</c:v>
                </c:pt>
                <c:pt idx="9">
                  <c:v>3.43</c:v>
                </c:pt>
                <c:pt idx="10">
                  <c:v>3.476</c:v>
                </c:pt>
                <c:pt idx="11">
                  <c:v>3.45</c:v>
                </c:pt>
                <c:pt idx="12">
                  <c:v>3.45</c:v>
                </c:pt>
                <c:pt idx="13">
                  <c:v>3.59</c:v>
                </c:pt>
                <c:pt idx="14">
                  <c:v>3.589</c:v>
                </c:pt>
                <c:pt idx="15">
                  <c:v>3.7749999999999999</c:v>
                </c:pt>
                <c:pt idx="16">
                  <c:v>4.0439999999999996</c:v>
                </c:pt>
                <c:pt idx="17">
                  <c:v>4.5389999999999997</c:v>
                </c:pt>
                <c:pt idx="18">
                  <c:v>4.9880000000000004</c:v>
                </c:pt>
                <c:pt idx="19">
                  <c:v>3.9319999999999999</c:v>
                </c:pt>
                <c:pt idx="20">
                  <c:v>3.9649999999999999</c:v>
                </c:pt>
                <c:pt idx="21">
                  <c:v>3.8250000000000002</c:v>
                </c:pt>
                <c:pt idx="22" formatCode="0.00">
                  <c:v>3.8879999999999999</c:v>
                </c:pt>
                <c:pt idx="23" formatCode="0.00">
                  <c:v>4.0380000000000003</c:v>
                </c:pt>
                <c:pt idx="24">
                  <c:v>4.2039999999999997</c:v>
                </c:pt>
                <c:pt idx="25">
                  <c:v>4.3070000000000004</c:v>
                </c:pt>
                <c:pt idx="26">
                  <c:v>4.3920000000000003</c:v>
                </c:pt>
                <c:pt idx="27">
                  <c:v>4.6840000000000002</c:v>
                </c:pt>
                <c:pt idx="28">
                  <c:v>4.7990000000000004</c:v>
                </c:pt>
                <c:pt idx="29">
                  <c:v>4.8179999999999996</c:v>
                </c:pt>
                <c:pt idx="30">
                  <c:v>4.55</c:v>
                </c:pt>
                <c:pt idx="31">
                  <c:v>4.7839999999999998</c:v>
                </c:pt>
                <c:pt idx="32">
                  <c:v>4.3780000000000001</c:v>
                </c:pt>
                <c:pt idx="33">
                  <c:v>4.306</c:v>
                </c:pt>
                <c:pt idx="34">
                  <c:v>4.18</c:v>
                </c:pt>
              </c:numCache>
            </c:numRef>
          </c:val>
          <c:smooth val="0"/>
          <c:extLst>
            <c:ext xmlns:c16="http://schemas.microsoft.com/office/drawing/2014/chart" uri="{C3380CC4-5D6E-409C-BE32-E72D297353CC}">
              <c16:uniqueId val="{00000000-1132-4129-A2C5-C42C47346DA1}"/>
            </c:ext>
          </c:extLst>
        </c:ser>
        <c:dLbls>
          <c:showLegendKey val="0"/>
          <c:showVal val="0"/>
          <c:showCatName val="0"/>
          <c:showSerName val="0"/>
          <c:showPercent val="0"/>
          <c:showBubbleSize val="0"/>
        </c:dLbls>
        <c:smooth val="0"/>
        <c:axId val="1107923776"/>
        <c:axId val="1107921480"/>
      </c:lineChart>
      <c:dateAx>
        <c:axId val="1107923776"/>
        <c:scaling>
          <c:orientation val="minMax"/>
          <c:max val="44853"/>
        </c:scaling>
        <c:delete val="0"/>
        <c:axPos val="b"/>
        <c:numFmt formatCode="dd\ mmm\ yy" sourceLinked="0"/>
        <c:majorTickMark val="out"/>
        <c:minorTickMark val="none"/>
        <c:tickLblPos val="nextTo"/>
        <c:spPr>
          <a:noFill/>
          <a:ln w="9525" cap="flat" cmpd="sng" algn="ctr">
            <a:solidFill>
              <a:sysClr val="windowText" lastClr="000000"/>
            </a:solidFill>
            <a:round/>
          </a:ln>
          <a:effectLst/>
        </c:spPr>
        <c:txPr>
          <a:bodyPr rot="0" spcFirstLastPara="1" vertOverflow="ellipsis"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07921480"/>
        <c:crosses val="autoZero"/>
        <c:auto val="1"/>
        <c:lblOffset val="100"/>
        <c:baseTimeUnit val="days"/>
        <c:majorUnit val="7"/>
        <c:majorTimeUnit val="days"/>
        <c:minorUnit val="7"/>
        <c:minorTimeUnit val="days"/>
      </c:dateAx>
      <c:valAx>
        <c:axId val="1107921480"/>
        <c:scaling>
          <c:orientation val="minMax"/>
          <c:max val="5"/>
          <c:min val="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GB"/>
                  <a:t>Yield % p.a.</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07923776"/>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7AEE31-9ABD-4012-94F8-5F67CA212D3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F5472FC-CAC0-4131-B617-E10E3CCCC4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212F1B-8B1D-4B80-A8FD-D06876F5D33D}" type="datetimeFigureOut">
              <a:rPr lang="en-GB" smtClean="0"/>
              <a:t>20/05/2024</a:t>
            </a:fld>
            <a:endParaRPr lang="en-GB"/>
          </a:p>
        </p:txBody>
      </p:sp>
      <p:sp>
        <p:nvSpPr>
          <p:cNvPr id="4" name="Footer Placeholder 3">
            <a:extLst>
              <a:ext uri="{FF2B5EF4-FFF2-40B4-BE49-F238E27FC236}">
                <a16:creationId xmlns:a16="http://schemas.microsoft.com/office/drawing/2014/main" id="{9E27EFE5-A793-4152-8AB1-4390E3F722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60F9F78-DAFF-4595-8AD5-1CB19C1F68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F2CA8E-A708-4C38-91DB-6CDF01A06D1F}" type="slidenum">
              <a:rPr lang="en-GB" smtClean="0"/>
              <a:t>‹#›</a:t>
            </a:fld>
            <a:endParaRPr lang="en-GB"/>
          </a:p>
        </p:txBody>
      </p:sp>
    </p:spTree>
    <p:extLst>
      <p:ext uri="{BB962C8B-B14F-4D97-AF65-F5344CB8AC3E}">
        <p14:creationId xmlns:p14="http://schemas.microsoft.com/office/powerpoint/2010/main" val="3949368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0A6256-FAC0-4035-80EA-094F921C2382}" type="datetimeFigureOut">
              <a:rPr lang="en-GB" smtClean="0"/>
              <a:t>20/05/2024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D3060-7610-493C-908A-F8F88D9E3AFE}" type="slidenum">
              <a:rPr lang="en-GB" smtClean="0"/>
              <a:t>‹#›</a:t>
            </a:fld>
            <a:endParaRPr lang="en-GB"/>
          </a:p>
        </p:txBody>
      </p:sp>
    </p:spTree>
    <p:extLst>
      <p:ext uri="{BB962C8B-B14F-4D97-AF65-F5344CB8AC3E}">
        <p14:creationId xmlns:p14="http://schemas.microsoft.com/office/powerpoint/2010/main" val="1893150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method that allows you to have more hedging than you would be able to achieve otherwise.</a:t>
            </a:r>
          </a:p>
          <a:p>
            <a:endParaRPr lang="en-GB"/>
          </a:p>
          <a:p>
            <a:r>
              <a:rPr lang="en-GB"/>
              <a:t>Using leverage would allow the Trustee to increase the Scheme’s gilt exposure without having to invest additional assets in gilts. LGIM offer leveraged gilt funds which the Scheme could use.  The example above assumes a </a:t>
            </a:r>
          </a:p>
          <a:p>
            <a:r>
              <a:rPr lang="en-GB"/>
              <a:t>leverage level of 3.  In the example, an investment of £100 in a leveraged gilt fund would provide the Scheme £300 of gilt exposure; as interest rates move, the Scheme would be exposed to the change in value of £300 of gilts. This allows the Scheme to increase the sensitivity of the assets to interest rate changes to better hedge the sensitivity of the liabilities to interest rate changes without requiring further assets to be invested in bonds.  </a:t>
            </a:r>
          </a:p>
          <a:p>
            <a:endParaRPr lang="en-GB"/>
          </a:p>
        </p:txBody>
      </p:sp>
      <p:sp>
        <p:nvSpPr>
          <p:cNvPr id="4" name="Slide Number Placeholder 3"/>
          <p:cNvSpPr>
            <a:spLocks noGrp="1"/>
          </p:cNvSpPr>
          <p:nvPr>
            <p:ph type="sldNum" sz="quarter" idx="5"/>
          </p:nvPr>
        </p:nvSpPr>
        <p:spPr/>
        <p:txBody>
          <a:bodyPr/>
          <a:lstStyle/>
          <a:p>
            <a:fld id="{EEC3A567-8A75-48D2-B6DC-FDB2B07A478D}" type="slidenum">
              <a:rPr lang="en-GB" smtClean="0"/>
              <a:t>4</a:t>
            </a:fld>
            <a:endParaRPr lang="en-GB"/>
          </a:p>
        </p:txBody>
      </p:sp>
    </p:spTree>
    <p:extLst>
      <p:ext uri="{BB962C8B-B14F-4D97-AF65-F5344CB8AC3E}">
        <p14:creationId xmlns:p14="http://schemas.microsoft.com/office/powerpoint/2010/main" val="150573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b="0" i="0" u="none" strike="noStrike">
                <a:solidFill>
                  <a:srgbClr val="455560"/>
                </a:solidFill>
                <a:effectLst/>
                <a:latin typeface="Arial" panose="020B0604020202020204" pitchFamily="34" charset="0"/>
              </a:rPr>
              <a:t>1) To manage these capital calls efficiently, the LDI portfolio typically has a collateral waterfall sitting alongside it, which can be used as the source for capital that may be needed.  Capital will flow in and out of this cash fund as required.</a:t>
            </a:r>
            <a:r>
              <a:rPr lang="en-US" b="0" i="0">
                <a:solidFill>
                  <a:srgbClr val="44546A"/>
                </a:solidFill>
                <a:effectLst/>
                <a:latin typeface="Arial" panose="020B0604020202020204" pitchFamily="34" charset="0"/>
              </a:rPr>
              <a:t>​</a:t>
            </a:r>
          </a:p>
          <a:p>
            <a:pPr algn="l" rtl="0" fontAlgn="base">
              <a:buFont typeface="Arial" panose="020B0604020202020204" pitchFamily="34" charset="0"/>
              <a:buNone/>
            </a:pPr>
            <a:r>
              <a:rPr lang="en-GB" b="0" i="0" u="none" strike="noStrike">
                <a:solidFill>
                  <a:srgbClr val="455560"/>
                </a:solidFill>
                <a:effectLst/>
                <a:latin typeface="Arial" panose="020B0604020202020204" pitchFamily="34" charset="0"/>
              </a:rPr>
              <a:t>2)In normal conditions, an LDI portfolio would typically hold enough capital to be able to withstand a 200bps rise in interest rates before additional capital will be required.</a:t>
            </a:r>
            <a:r>
              <a:rPr lang="en-US" b="0" i="0">
                <a:solidFill>
                  <a:srgbClr val="44546A"/>
                </a:solidFill>
                <a:effectLst/>
                <a:latin typeface="Arial" panose="020B0604020202020204" pitchFamily="34" charset="0"/>
              </a:rPr>
              <a:t>​</a:t>
            </a:r>
          </a:p>
          <a:p>
            <a:pPr algn="l" rtl="0" fontAlgn="base">
              <a:buFont typeface="Arial" panose="020B0604020202020204" pitchFamily="34" charset="0"/>
              <a:buNone/>
            </a:pPr>
            <a:r>
              <a:rPr lang="en-GB" b="0" i="0" u="none" strike="noStrike">
                <a:solidFill>
                  <a:srgbClr val="455560"/>
                </a:solidFill>
                <a:effectLst/>
                <a:latin typeface="Arial" panose="020B0604020202020204" pitchFamily="34" charset="0"/>
              </a:rPr>
              <a:t>3)interest rates (gilt yields) increased by 400bps this year including swings of c100bps in a single day.  This has led to a series of capital calls, some of which have been requested at very short notice.  In response, pension schemes have had to sell their more liquid assets (typically gilts or equities) to meet these capital calls.  In some instances, it has not been possible to provide the required capital in time and LDI managers have automatically reduced the level of hedging. </a:t>
            </a:r>
            <a:endParaRPr lang="en-GB" b="0" i="0">
              <a:solidFill>
                <a:srgbClr val="44546A"/>
              </a:solidFill>
              <a:effectLst/>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3913EB4D-E90E-4E33-A3D8-F4DDB8F7731A}" type="slidenum">
              <a:rPr lang="en-GB" smtClean="0"/>
              <a:t>5</a:t>
            </a:fld>
            <a:endParaRPr lang="en-GB"/>
          </a:p>
        </p:txBody>
      </p:sp>
    </p:spTree>
    <p:extLst>
      <p:ext uri="{BB962C8B-B14F-4D97-AF65-F5344CB8AC3E}">
        <p14:creationId xmlns:p14="http://schemas.microsoft.com/office/powerpoint/2010/main" val="2576527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GB" b="1" i="0" u="none" strike="noStrike">
                <a:solidFill>
                  <a:srgbClr val="455560"/>
                </a:solidFill>
                <a:effectLst/>
                <a:latin typeface="Arial" panose="020B0604020202020204" pitchFamily="34" charset="0"/>
              </a:rPr>
              <a:t>Interest rates, as measured by gilt yields, have increased significantly </a:t>
            </a:r>
            <a:r>
              <a:rPr lang="en-GB" b="0" i="0" u="none" strike="noStrike">
                <a:solidFill>
                  <a:srgbClr val="455560"/>
                </a:solidFill>
                <a:effectLst/>
                <a:latin typeface="Arial" panose="020B0604020202020204" pitchFamily="34" charset="0"/>
              </a:rPr>
              <a:t>– yields have increased by c400bps this year</a:t>
            </a:r>
            <a:r>
              <a:rPr lang="en-US" b="0" i="0">
                <a:solidFill>
                  <a:srgbClr val="44546A"/>
                </a:solidFill>
                <a:effectLst/>
                <a:latin typeface="Arial" panose="020B0604020202020204" pitchFamily="34" charset="0"/>
              </a:rPr>
              <a:t>​</a:t>
            </a:r>
          </a:p>
          <a:p>
            <a:pPr algn="l" rtl="0" fontAlgn="base">
              <a:buFont typeface="Arial" panose="020B0604020202020204" pitchFamily="34" charset="0"/>
              <a:buChar char="•"/>
            </a:pPr>
            <a:r>
              <a:rPr lang="en-GB" b="1" i="0" u="none" strike="noStrike">
                <a:solidFill>
                  <a:srgbClr val="455560"/>
                </a:solidFill>
                <a:effectLst/>
                <a:latin typeface="Arial" panose="020B0604020202020204" pitchFamily="34" charset="0"/>
              </a:rPr>
              <a:t>The pace of recent yield rises is unprecedented</a:t>
            </a:r>
            <a:r>
              <a:rPr lang="en-GB" b="0" i="0" u="none" strike="noStrike">
                <a:solidFill>
                  <a:srgbClr val="455560"/>
                </a:solidFill>
                <a:effectLst/>
                <a:latin typeface="Arial" panose="020B0604020202020204" pitchFamily="34" charset="0"/>
              </a:rPr>
              <a:t> – intra-day swings of c100bps have been experienced in the last two weeks</a:t>
            </a:r>
            <a:r>
              <a:rPr lang="en-US" b="0" i="0">
                <a:solidFill>
                  <a:srgbClr val="44546A"/>
                </a:solidFill>
                <a:effectLst/>
                <a:latin typeface="Arial" panose="020B0604020202020204" pitchFamily="34" charset="0"/>
              </a:rPr>
              <a:t>​</a:t>
            </a:r>
          </a:p>
          <a:p>
            <a:pPr algn="l" rtl="0" fontAlgn="base">
              <a:buFont typeface="Arial" panose="020B0604020202020204" pitchFamily="34" charset="0"/>
              <a:buChar char="•"/>
            </a:pPr>
            <a:r>
              <a:rPr lang="en-GB" b="0" i="0" u="none" strike="noStrike">
                <a:solidFill>
                  <a:srgbClr val="455560"/>
                </a:solidFill>
                <a:effectLst/>
                <a:latin typeface="Arial" panose="020B0604020202020204" pitchFamily="34" charset="0"/>
              </a:rPr>
              <a:t>This is illustrated by the chart below, which tracks the 20 year index-linked gilt yield over the last 15 years.  The right-hand side shows how quickly yields have risen.  Source: Insight, Data to 28 September 2022.</a:t>
            </a:r>
            <a:r>
              <a:rPr lang="en-US" b="0" i="0">
                <a:solidFill>
                  <a:srgbClr val="44546A"/>
                </a:solidFill>
                <a:effectLst/>
                <a:latin typeface="Arial" panose="020B0604020202020204" pitchFamily="34" charset="0"/>
              </a:rPr>
              <a:t>​</a:t>
            </a:r>
          </a:p>
          <a:p>
            <a:pPr algn="l" rtl="0" fontAlgn="base">
              <a:buFont typeface="Arial" panose="020B0604020202020204" pitchFamily="34" charset="0"/>
              <a:buChar char="•"/>
            </a:pPr>
            <a:r>
              <a:rPr lang="en-GB" b="1" i="0" u="none" strike="noStrike">
                <a:solidFill>
                  <a:srgbClr val="455560"/>
                </a:solidFill>
                <a:effectLst/>
                <a:latin typeface="Arial" panose="020B0604020202020204" pitchFamily="34" charset="0"/>
              </a:rPr>
              <a:t>Liability values have fallen, LDI assets have fallen, leading to capital calls</a:t>
            </a:r>
            <a:r>
              <a:rPr lang="en-GB" b="0" i="0" u="none" strike="noStrike">
                <a:solidFill>
                  <a:srgbClr val="455560"/>
                </a:solidFill>
                <a:effectLst/>
                <a:latin typeface="Arial" panose="020B0604020202020204" pitchFamily="34" charset="0"/>
              </a:rPr>
              <a:t> – the rise in yields has exceeded the 200bps “buffer” that has typically been incorporated into LDI portfolios  and as a result managers have asked schemes for additional capital.</a:t>
            </a:r>
            <a:r>
              <a:rPr lang="en-US" b="0" i="0">
                <a:solidFill>
                  <a:srgbClr val="44546A"/>
                </a:solidFill>
                <a:effectLst/>
                <a:latin typeface="Arial" panose="020B0604020202020204" pitchFamily="34" charset="0"/>
              </a:rPr>
              <a:t>​</a:t>
            </a:r>
          </a:p>
          <a:p>
            <a:pPr algn="l" rtl="0" fontAlgn="base">
              <a:buFont typeface="Arial" panose="020B0604020202020204" pitchFamily="34" charset="0"/>
              <a:buChar char="•"/>
            </a:pPr>
            <a:r>
              <a:rPr lang="en-GB" b="1" i="0" u="none" strike="noStrike">
                <a:solidFill>
                  <a:srgbClr val="455560"/>
                </a:solidFill>
                <a:effectLst/>
                <a:latin typeface="Arial" panose="020B0604020202020204" pitchFamily="34" charset="0"/>
              </a:rPr>
              <a:t>Capital calls have been requested at very short notice</a:t>
            </a:r>
            <a:r>
              <a:rPr lang="en-GB" b="0" i="0" u="none" strike="noStrike">
                <a:solidFill>
                  <a:srgbClr val="455560"/>
                </a:solidFill>
                <a:effectLst/>
                <a:latin typeface="Arial" panose="020B0604020202020204" pitchFamily="34" charset="0"/>
              </a:rPr>
              <a:t> – intra-days swings of c100bps have placed LDI portfolios under significant stress forcing managers to request additional capital with very limited notice.  </a:t>
            </a:r>
            <a:r>
              <a:rPr lang="en-US" b="0" i="0">
                <a:solidFill>
                  <a:srgbClr val="44546A"/>
                </a:solidFill>
                <a:effectLst/>
                <a:latin typeface="Arial" panose="020B0604020202020204" pitchFamily="34" charset="0"/>
              </a:rPr>
              <a:t>​</a:t>
            </a:r>
          </a:p>
          <a:p>
            <a:pPr algn="l" rtl="0" fontAlgn="base">
              <a:buFont typeface="Arial" panose="020B0604020202020204" pitchFamily="34" charset="0"/>
              <a:buChar char="•"/>
            </a:pPr>
            <a:r>
              <a:rPr lang="en-GB" b="1" i="0" u="none" strike="noStrike">
                <a:solidFill>
                  <a:srgbClr val="455560"/>
                </a:solidFill>
                <a:effectLst/>
                <a:latin typeface="Arial" panose="020B0604020202020204" pitchFamily="34" charset="0"/>
              </a:rPr>
              <a:t>Pension schemes have had to sell liquid assets to meet these capital calls </a:t>
            </a:r>
            <a:r>
              <a:rPr lang="en-GB" b="0" i="0" u="none" strike="noStrike">
                <a:solidFill>
                  <a:srgbClr val="455560"/>
                </a:solidFill>
                <a:effectLst/>
                <a:latin typeface="Arial" panose="020B0604020202020204" pitchFamily="34" charset="0"/>
              </a:rPr>
              <a:t>– including the sale of gilts, which has placed further upward pressure on gilt yields </a:t>
            </a:r>
            <a:r>
              <a:rPr lang="en-US" b="0" i="0">
                <a:solidFill>
                  <a:srgbClr val="44546A"/>
                </a:solidFill>
                <a:effectLst/>
                <a:latin typeface="Arial" panose="020B0604020202020204" pitchFamily="34" charset="0"/>
              </a:rPr>
              <a:t>​</a:t>
            </a:r>
          </a:p>
          <a:p>
            <a:pPr algn="l" rtl="0" fontAlgn="base">
              <a:buFont typeface="Arial" panose="020B0604020202020204" pitchFamily="34" charset="0"/>
              <a:buChar char="•"/>
            </a:pPr>
            <a:r>
              <a:rPr lang="en-GB" b="1" i="0" u="none" strike="noStrike">
                <a:solidFill>
                  <a:srgbClr val="455560"/>
                </a:solidFill>
                <a:effectLst/>
                <a:latin typeface="Arial" panose="020B0604020202020204" pitchFamily="34" charset="0"/>
              </a:rPr>
              <a:t>Some schemes have seen their hedges reduced</a:t>
            </a:r>
            <a:r>
              <a:rPr lang="en-GB" b="0" i="0" u="none" strike="noStrike">
                <a:solidFill>
                  <a:srgbClr val="455560"/>
                </a:solidFill>
                <a:effectLst/>
                <a:latin typeface="Arial" panose="020B0604020202020204" pitchFamily="34" charset="0"/>
              </a:rPr>
              <a:t> – where capital is not provided in time, LDI managers can reduce the level of hedging exposing schemes to additional risk (most notably from a sharp reversal in yield rises).</a:t>
            </a:r>
            <a:r>
              <a:rPr lang="en-US" b="0" i="0">
                <a:solidFill>
                  <a:srgbClr val="44546A"/>
                </a:solidFill>
                <a:effectLst/>
                <a:latin typeface="Arial" panose="020B0604020202020204" pitchFamily="34" charset="0"/>
              </a:rPr>
              <a:t>​</a:t>
            </a:r>
          </a:p>
          <a:p>
            <a:pPr algn="l" rtl="0" fontAlgn="base">
              <a:buFont typeface="Arial" panose="020B0604020202020204" pitchFamily="34" charset="0"/>
              <a:buChar char="•"/>
            </a:pPr>
            <a:r>
              <a:rPr lang="en-GB" b="1" i="0" u="none" strike="noStrike">
                <a:solidFill>
                  <a:srgbClr val="455560"/>
                </a:solidFill>
                <a:effectLst/>
                <a:latin typeface="Arial" panose="020B0604020202020204" pitchFamily="34" charset="0"/>
              </a:rPr>
              <a:t>The Bank of England intervened in the gilts market on 28 September</a:t>
            </a:r>
            <a:r>
              <a:rPr lang="en-GB" b="0" i="0" u="none" strike="noStrike">
                <a:solidFill>
                  <a:srgbClr val="455560"/>
                </a:solidFill>
                <a:effectLst/>
                <a:latin typeface="Arial" panose="020B0604020202020204" pitchFamily="34" charset="0"/>
              </a:rPr>
              <a:t> – to stem the rise in gilt yields, the Bank of England began purchasing long-dated gilts.  This has provided some stability giving pension schemes time to shore up the level of capital in their LDI assets. </a:t>
            </a:r>
            <a:r>
              <a:rPr lang="en-US" b="0" i="0">
                <a:solidFill>
                  <a:srgbClr val="44546A"/>
                </a:solidFill>
                <a:effectLst/>
                <a:latin typeface="Arial" panose="020B0604020202020204" pitchFamily="34" charset="0"/>
              </a:rPr>
              <a:t>​</a:t>
            </a:r>
          </a:p>
          <a:p>
            <a:pPr algn="l" rtl="0" fontAlgn="base">
              <a:buFont typeface="Arial" panose="020B0604020202020204" pitchFamily="34" charset="0"/>
              <a:buChar char="•"/>
            </a:pPr>
            <a:r>
              <a:rPr lang="en-GB" b="1" i="0" u="none" strike="noStrike">
                <a:solidFill>
                  <a:srgbClr val="455560"/>
                </a:solidFill>
                <a:effectLst/>
                <a:latin typeface="Arial" panose="020B0604020202020204" pitchFamily="34" charset="0"/>
              </a:rPr>
              <a:t>Bank of England support is temporary</a:t>
            </a:r>
            <a:r>
              <a:rPr lang="en-GB" b="0" i="0" u="none" strike="noStrike">
                <a:solidFill>
                  <a:srgbClr val="455560"/>
                </a:solidFill>
                <a:effectLst/>
                <a:latin typeface="Arial" panose="020B0604020202020204" pitchFamily="34" charset="0"/>
              </a:rPr>
              <a:t> – support is expected to end on 14 October after which there could be further upward pressure on yields.</a:t>
            </a:r>
            <a:r>
              <a:rPr lang="en-US" b="0" i="0">
                <a:solidFill>
                  <a:srgbClr val="44546A"/>
                </a:solidFill>
                <a:effectLst/>
                <a:latin typeface="Arial" panose="020B0604020202020204" pitchFamily="34" charset="0"/>
              </a:rPr>
              <a:t>​</a:t>
            </a:r>
          </a:p>
          <a:p>
            <a:pPr algn="l" rtl="0" fontAlgn="base">
              <a:buFont typeface="Arial" panose="020B0604020202020204" pitchFamily="34" charset="0"/>
              <a:buChar char="•"/>
            </a:pPr>
            <a:r>
              <a:rPr lang="en-GB" b="1" i="0" u="none" strike="noStrike">
                <a:solidFill>
                  <a:srgbClr val="455560"/>
                </a:solidFill>
                <a:effectLst/>
                <a:latin typeface="Arial" panose="020B0604020202020204" pitchFamily="34" charset="0"/>
              </a:rPr>
              <a:t>General increase in risk buffers</a:t>
            </a:r>
            <a:r>
              <a:rPr lang="en-GB" b="0" i="0" u="none" strike="noStrike">
                <a:solidFill>
                  <a:srgbClr val="455560"/>
                </a:solidFill>
                <a:effectLst/>
                <a:latin typeface="Arial" panose="020B0604020202020204" pitchFamily="34" charset="0"/>
              </a:rPr>
              <a:t> – given current volatility and uncertainty, pension schemes are building up larger risk buffers designed to be able to withstand interest rates rises of 300-400bps.  At the same time, trustees may be asking sponsors whether they can support the scheme by providing additional liquidity.</a:t>
            </a:r>
            <a:r>
              <a:rPr lang="en-US" b="0" i="0">
                <a:solidFill>
                  <a:srgbClr val="44546A"/>
                </a:solidFill>
                <a:effectLst/>
                <a:latin typeface="Arial" panose="020B0604020202020204" pitchFamily="34" charset="0"/>
              </a:rPr>
              <a:t>​</a:t>
            </a:r>
          </a:p>
          <a:p>
            <a:pPr algn="l" rtl="0" fontAlgn="base">
              <a:buFont typeface="Arial" panose="020B0604020202020204" pitchFamily="34" charset="0"/>
              <a:buChar char="•"/>
            </a:pPr>
            <a:endParaRPr lang="en-US" b="0" i="0">
              <a:solidFill>
                <a:srgbClr val="44546A"/>
              </a:solidFill>
              <a:effectLst/>
              <a:latin typeface="Arial" panose="020B0604020202020204" pitchFamily="34" charset="0"/>
            </a:endParaRPr>
          </a:p>
          <a:p>
            <a:pPr marL="285750" indent="-285750">
              <a:buFont typeface="Arial" panose="020B0604020202020204" pitchFamily="34" charset="0"/>
              <a:buChar char="•"/>
            </a:pPr>
            <a:r>
              <a:rPr lang="en-GB" sz="1200"/>
              <a:t>In orderly markets, Schemes are usually given c.2 weeks notice when their leverage levels are getting too high. Despite rapidly rising yields through the first half of the year this has held up well and Pension Funds have been able to provide capital in good time. </a:t>
            </a:r>
          </a:p>
          <a:p>
            <a:pPr marL="285750" indent="-285750">
              <a:buFont typeface="Arial" panose="020B0604020202020204" pitchFamily="34" charset="0"/>
              <a:buChar char="•"/>
            </a:pPr>
            <a:endParaRPr lang="en-GB" sz="1200"/>
          </a:p>
          <a:p>
            <a:pPr marL="285750" indent="-285750">
              <a:buFont typeface="Arial" panose="020B0604020202020204" pitchFamily="34" charset="0"/>
              <a:buChar char="•"/>
            </a:pPr>
            <a:r>
              <a:rPr lang="en-GB" sz="1200"/>
              <a:t>The extreme market volatility seen after the governments ‘mini’ budget saw timeframes compress drastically with managers calling capital with as little as daily notice. </a:t>
            </a:r>
            <a:endParaRPr lang="en-GB" sz="1200">
              <a:cs typeface="Arial"/>
            </a:endParaRPr>
          </a:p>
          <a:p>
            <a:pPr algn="l" rtl="0" fontAlgn="base">
              <a:buFont typeface="Arial" panose="020B0604020202020204" pitchFamily="34" charset="0"/>
              <a:buChar char="•"/>
            </a:pPr>
            <a:endParaRPr lang="en-US" b="0" i="0">
              <a:solidFill>
                <a:srgbClr val="44546A"/>
              </a:solidFill>
              <a:effectLst/>
              <a:latin typeface="Arial" panose="020B0604020202020204" pitchFamily="34" charset="0"/>
            </a:endParaRPr>
          </a:p>
          <a:p>
            <a:pPr algn="l" rtl="0" fontAlgn="base">
              <a:buFont typeface="Arial" panose="020B0604020202020204" pitchFamily="34" charset="0"/>
              <a:buChar char="•"/>
            </a:pPr>
            <a:endParaRPr lang="en-US" b="0" i="0">
              <a:solidFill>
                <a:srgbClr val="44546A"/>
              </a:solidFill>
              <a:effectLst/>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3913EB4D-E90E-4E33-A3D8-F4DDB8F7731A}" type="slidenum">
              <a:rPr lang="en-GB" smtClean="0"/>
              <a:t>9</a:t>
            </a:fld>
            <a:endParaRPr lang="en-GB"/>
          </a:p>
        </p:txBody>
      </p:sp>
    </p:spTree>
    <p:extLst>
      <p:ext uri="{BB962C8B-B14F-4D97-AF65-F5344CB8AC3E}">
        <p14:creationId xmlns:p14="http://schemas.microsoft.com/office/powerpoint/2010/main" val="905706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076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0A21AB4-F9AC-4D2C-8FCA-6432876088DB}"/>
              </a:ext>
            </a:extLst>
          </p:cNvPr>
          <p:cNvSpPr txBox="1">
            <a:spLocks/>
          </p:cNvSpPr>
          <p:nvPr userDrawn="1"/>
        </p:nvSpPr>
        <p:spPr>
          <a:xfrm>
            <a:off x="582297" y="1709740"/>
            <a:ext cx="7886700" cy="28527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455560"/>
                </a:solidFill>
                <a:latin typeface="Times" panose="02020603050405020304" pitchFamily="18" charset="0"/>
                <a:ea typeface="+mj-ea"/>
                <a:cs typeface="Times" panose="02020603050405020304" pitchFamily="18" charset="0"/>
              </a:defRPr>
            </a:lvl1pPr>
          </a:lstStyle>
          <a:p>
            <a:r>
              <a:rPr lang="en-US"/>
              <a:t>Thank you</a:t>
            </a:r>
            <a:endParaRPr lang="en-GB"/>
          </a:p>
        </p:txBody>
      </p:sp>
      <p:sp>
        <p:nvSpPr>
          <p:cNvPr id="4" name="Text Box 8">
            <a:extLst>
              <a:ext uri="{FF2B5EF4-FFF2-40B4-BE49-F238E27FC236}">
                <a16:creationId xmlns:a16="http://schemas.microsoft.com/office/drawing/2014/main" id="{C0E616A1-24B7-4EE9-9883-76ECE430D6C3}"/>
              </a:ext>
            </a:extLst>
          </p:cNvPr>
          <p:cNvSpPr txBox="1">
            <a:spLocks noChangeArrowheads="1"/>
          </p:cNvSpPr>
          <p:nvPr userDrawn="1"/>
        </p:nvSpPr>
        <p:spPr bwMode="auto">
          <a:xfrm>
            <a:off x="582297" y="5519172"/>
            <a:ext cx="5970903" cy="1338828"/>
          </a:xfrm>
          <a:prstGeom prst="rect">
            <a:avLst/>
          </a:prstGeom>
          <a:noFill/>
          <a:ln w="9525">
            <a:noFill/>
            <a:miter lim="800000"/>
            <a:headEnd/>
            <a:tailEnd/>
          </a:ln>
          <a:effectLst/>
        </p:spPr>
        <p:txBody>
          <a:bodyPr wrap="square">
            <a:spAutoFit/>
          </a:bodyPr>
          <a:lstStyle/>
          <a:p>
            <a:r>
              <a:rPr lang="en-GB" sz="900">
                <a:solidFill>
                  <a:schemeClr val="accent5"/>
                </a:solidFill>
                <a:effectLst/>
                <a:latin typeface="Arial" panose="020B0604020202020204" pitchFamily="34" charset="0"/>
                <a:ea typeface="Calibri" panose="020F0502020204030204" pitchFamily="34" charset="0"/>
                <a:cs typeface="Arial" panose="020B0604020202020204" pitchFamily="34" charset="0"/>
              </a:rPr>
              <a:t>The material and charts included herewith are provided as background information for illustration purposes only. This PowerPoint presentation is not a definitive analysis of the subjects covered and should not be regarded as a substitute for specific advice in relation to the matters addressed. It is not advice and should not be relied upon. This PowerPoint presentation contains confidential information belonging to Hymans Robertson LLP (HR) and should not be released or otherwise disclosed to any third party without prior consent from HR. HR accept no liability for errors or omissions or reliance upon any statement or opinion herein.</a:t>
            </a:r>
          </a:p>
          <a:p>
            <a:r>
              <a:rPr lang="en-GB" sz="900">
                <a:solidFill>
                  <a:schemeClr val="accent5"/>
                </a:solidFill>
                <a:effectLst/>
                <a:latin typeface="Arial" panose="020B0604020202020204" pitchFamily="34" charset="0"/>
                <a:ea typeface="Calibri" panose="020F0502020204030204" pitchFamily="34" charset="0"/>
                <a:cs typeface="Arial" panose="020B0604020202020204" pitchFamily="34" charset="0"/>
              </a:rPr>
              <a:t>© Hymans Robertson LLP. All rights reserved. </a:t>
            </a:r>
          </a:p>
          <a:p>
            <a:r>
              <a:rPr lang="en-GB" sz="900">
                <a:solidFill>
                  <a:schemeClr val="accent5"/>
                </a:solidFill>
                <a:effectLst/>
                <a:latin typeface="Arial" panose="020B0604020202020204" pitchFamily="34" charset="0"/>
                <a:ea typeface="Calibri" panose="020F0502020204030204" pitchFamily="34" charset="0"/>
                <a:cs typeface="Arial" panose="020B0604020202020204" pitchFamily="34" charset="0"/>
              </a:rPr>
              <a:t> </a:t>
            </a:r>
          </a:p>
          <a:p>
            <a:endParaRPr lang="en-GB" sz="90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668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68A6-35E3-41F7-BB81-30D0E5E3626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4578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3A1C4-A520-48EC-8289-B035E144F600}"/>
              </a:ext>
            </a:extLst>
          </p:cNvPr>
          <p:cNvSpPr>
            <a:spLocks noGrp="1"/>
          </p:cNvSpPr>
          <p:nvPr>
            <p:ph type="title"/>
          </p:nvPr>
        </p:nvSpPr>
        <p:spPr>
          <a:xfrm>
            <a:off x="420757" y="961473"/>
            <a:ext cx="5502965" cy="1325563"/>
          </a:xfrm>
          <a:prstGeom prst="rect">
            <a:avLst/>
          </a:prstGeom>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F1B5E84-B886-47FC-88FE-CAAEE0B4B7B8}"/>
              </a:ext>
            </a:extLst>
          </p:cNvPr>
          <p:cNvSpPr>
            <a:spLocks noGrp="1"/>
          </p:cNvSpPr>
          <p:nvPr>
            <p:ph idx="1"/>
          </p:nvPr>
        </p:nvSpPr>
        <p:spPr>
          <a:xfrm>
            <a:off x="420757" y="2683565"/>
            <a:ext cx="5502965" cy="321296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30249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3F1AC-D32F-4CF6-A224-768468EACF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E9F6470-194C-4A4B-BDD2-7C09149F2A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17673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A0F47-D7E0-4FA5-976F-FFE6DFB2C5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4AAFB6-CDD1-4141-AADA-3850319CE54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F85E6A5-8D9E-4E44-BBEB-39C9A3263BA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572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D022-402B-4ECC-8B42-F70F7101F6C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B4401D-0586-439D-9D9B-6AA8DD9DCA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AA6372-A042-4577-AEA1-92E64C0839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1E9F341-5932-4C79-A9A6-1A3D465A3A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4A4FF4E-4C45-4DCC-B58A-EFBCA05C369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71457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507D-7ED0-45E8-A01C-85D61B1EDA5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7922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826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1D0FEC-934A-4180-A3AD-97EB7BDBFC80}"/>
              </a:ext>
            </a:extLst>
          </p:cNvPr>
          <p:cNvSpPr txBox="1">
            <a:spLocks/>
          </p:cNvSpPr>
          <p:nvPr userDrawn="1"/>
        </p:nvSpPr>
        <p:spPr>
          <a:xfrm>
            <a:off x="582297" y="1709740"/>
            <a:ext cx="7886700" cy="28527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455560"/>
                </a:solidFill>
                <a:latin typeface="Times" panose="02020603050405020304" pitchFamily="18" charset="0"/>
                <a:ea typeface="+mj-ea"/>
                <a:cs typeface="Times" panose="02020603050405020304" pitchFamily="18" charset="0"/>
              </a:defRPr>
            </a:lvl1pPr>
          </a:lstStyle>
          <a:p>
            <a:r>
              <a:rPr lang="en-US">
                <a:solidFill>
                  <a:schemeClr val="tx1"/>
                </a:solidFill>
              </a:rPr>
              <a:t>Thank you</a:t>
            </a:r>
            <a:endParaRPr lang="en-GB">
              <a:solidFill>
                <a:schemeClr val="tx1"/>
              </a:solidFill>
            </a:endParaRPr>
          </a:p>
        </p:txBody>
      </p:sp>
      <p:sp>
        <p:nvSpPr>
          <p:cNvPr id="4" name="Text Box 8">
            <a:extLst>
              <a:ext uri="{FF2B5EF4-FFF2-40B4-BE49-F238E27FC236}">
                <a16:creationId xmlns:a16="http://schemas.microsoft.com/office/drawing/2014/main" id="{8EEB1922-0B81-4F8A-92CF-C359C2692607}"/>
              </a:ext>
            </a:extLst>
          </p:cNvPr>
          <p:cNvSpPr txBox="1">
            <a:spLocks noChangeArrowheads="1"/>
          </p:cNvSpPr>
          <p:nvPr userDrawn="1"/>
        </p:nvSpPr>
        <p:spPr bwMode="auto">
          <a:xfrm>
            <a:off x="582297" y="5519172"/>
            <a:ext cx="5970903" cy="1338828"/>
          </a:xfrm>
          <a:prstGeom prst="rect">
            <a:avLst/>
          </a:prstGeom>
          <a:noFill/>
          <a:ln w="9525">
            <a:noFill/>
            <a:miter lim="800000"/>
            <a:headEnd/>
            <a:tailEnd/>
          </a:ln>
          <a:effectLst/>
        </p:spPr>
        <p:txBody>
          <a:bodyPr wrap="square">
            <a:spAutoFit/>
          </a:bodyPr>
          <a:lstStyle/>
          <a:p>
            <a:r>
              <a:rPr lang="en-GB" sz="900">
                <a:solidFill>
                  <a:schemeClr val="tx1"/>
                </a:solidFill>
                <a:effectLst/>
                <a:latin typeface="Arial" panose="020B0604020202020204" pitchFamily="34" charset="0"/>
                <a:ea typeface="Calibri" panose="020F0502020204030204" pitchFamily="34" charset="0"/>
                <a:cs typeface="Arial" panose="020B0604020202020204" pitchFamily="34" charset="0"/>
              </a:rPr>
              <a:t>The material and charts included herewith are provided as background information for illustration purposes only. This PowerPoint presentation is not a definitive analysis of the subjects covered and should not be regarded as a substitute for specific advice in relation to the matters addressed. It is not advice and should not be relied upon. This PowerPoint presentation contains confidential information belonging to Hymans Robertson LLP (HR) and should not be released or otherwise disclosed to any third party without prior consent from HR. HR accept no liability for errors or omissions or reliance upon any statement or opinion herein.</a:t>
            </a:r>
          </a:p>
          <a:p>
            <a:r>
              <a:rPr lang="en-GB" sz="900">
                <a:solidFill>
                  <a:schemeClr val="tx1"/>
                </a:solidFill>
                <a:effectLst/>
                <a:latin typeface="Arial" panose="020B0604020202020204" pitchFamily="34" charset="0"/>
                <a:ea typeface="Calibri" panose="020F0502020204030204" pitchFamily="34" charset="0"/>
                <a:cs typeface="Arial" panose="020B0604020202020204" pitchFamily="34" charset="0"/>
              </a:rPr>
              <a:t>© Hymans Robertson LLP. All rights reserved. </a:t>
            </a:r>
          </a:p>
          <a:p>
            <a:r>
              <a:rPr lang="en-GB" sz="90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endParaRPr lang="en-GB" sz="9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7665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68A6-35E3-41F7-BB81-30D0E5E3626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023477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A15B5EB-B0A0-4F16-B31A-A6B3588F5178}"/>
              </a:ext>
            </a:extLst>
          </p:cNvPr>
          <p:cNvGrpSpPr/>
          <p:nvPr userDrawn="1"/>
        </p:nvGrpSpPr>
        <p:grpSpPr>
          <a:xfrm>
            <a:off x="-1136705" y="12869"/>
            <a:ext cx="896281" cy="6864316"/>
            <a:chOff x="-953825" y="12869"/>
            <a:chExt cx="896281" cy="6864316"/>
          </a:xfrm>
        </p:grpSpPr>
        <p:sp>
          <p:nvSpPr>
            <p:cNvPr id="8" name="Rectangle 57">
              <a:extLst>
                <a:ext uri="{FF2B5EF4-FFF2-40B4-BE49-F238E27FC236}">
                  <a16:creationId xmlns:a16="http://schemas.microsoft.com/office/drawing/2014/main" id="{7A937974-1AA1-4610-868F-6A1814772101}"/>
                </a:ext>
              </a:extLst>
            </p:cNvPr>
            <p:cNvSpPr>
              <a:spLocks noChangeArrowheads="1"/>
            </p:cNvSpPr>
            <p:nvPr userDrawn="1"/>
          </p:nvSpPr>
          <p:spPr bwMode="gray">
            <a:xfrm>
              <a:off x="-507533" y="12869"/>
              <a:ext cx="449989" cy="431801"/>
            </a:xfrm>
            <a:prstGeom prst="rect">
              <a:avLst/>
            </a:prstGeom>
            <a:solidFill>
              <a:srgbClr val="3FA6CC"/>
            </a:solidFill>
            <a:ln w="6350">
              <a:noFill/>
              <a:miter lim="800000"/>
              <a:headEnd/>
              <a:tailEnd/>
            </a:ln>
            <a:effectLst/>
          </p:spPr>
          <p:txBody>
            <a:bodyPr wrap="none" lIns="36000" tIns="44450" rIns="36000" bIns="44450" anchor="ctr"/>
            <a:lstStyle/>
            <a:p>
              <a:pPr algn="r">
                <a:lnSpc>
                  <a:spcPct val="90000"/>
                </a:lnSpc>
                <a:defRPr/>
              </a:pPr>
              <a:r>
                <a:rPr lang="de-DE" sz="900">
                  <a:solidFill>
                    <a:schemeClr val="bg1"/>
                  </a:solidFill>
                  <a:latin typeface="Arial" panose="020B0604020202020204" pitchFamily="34" charset="0"/>
                  <a:cs typeface="Arial" panose="020B0604020202020204" pitchFamily="34" charset="0"/>
                </a:rPr>
                <a:t>63</a:t>
              </a:r>
            </a:p>
            <a:p>
              <a:pPr algn="r">
                <a:lnSpc>
                  <a:spcPct val="90000"/>
                </a:lnSpc>
                <a:defRPr/>
              </a:pPr>
              <a:r>
                <a:rPr lang="de-DE" sz="900">
                  <a:solidFill>
                    <a:schemeClr val="bg1"/>
                  </a:solidFill>
                  <a:latin typeface="Arial" panose="020B0604020202020204" pitchFamily="34" charset="0"/>
                  <a:cs typeface="Arial" panose="020B0604020202020204" pitchFamily="34" charset="0"/>
                </a:rPr>
                <a:t>166</a:t>
              </a:r>
            </a:p>
            <a:p>
              <a:pPr algn="r">
                <a:lnSpc>
                  <a:spcPct val="90000"/>
                </a:lnSpc>
                <a:defRPr/>
              </a:pPr>
              <a:r>
                <a:rPr lang="de-DE" sz="900">
                  <a:solidFill>
                    <a:schemeClr val="bg1"/>
                  </a:solidFill>
                  <a:latin typeface="Arial" panose="020B0604020202020204" pitchFamily="34" charset="0"/>
                  <a:cs typeface="Arial" panose="020B0604020202020204" pitchFamily="34" charset="0"/>
                </a:rPr>
                <a:t>204</a:t>
              </a:r>
            </a:p>
          </p:txBody>
        </p:sp>
        <p:sp>
          <p:nvSpPr>
            <p:cNvPr id="11" name="Rectangle 71">
              <a:extLst>
                <a:ext uri="{FF2B5EF4-FFF2-40B4-BE49-F238E27FC236}">
                  <a16:creationId xmlns:a16="http://schemas.microsoft.com/office/drawing/2014/main" id="{7D26429D-1988-4F78-93AB-10B96FEDD7E9}"/>
                </a:ext>
              </a:extLst>
            </p:cNvPr>
            <p:cNvSpPr>
              <a:spLocks noChangeArrowheads="1"/>
            </p:cNvSpPr>
            <p:nvPr userDrawn="1"/>
          </p:nvSpPr>
          <p:spPr bwMode="gray">
            <a:xfrm>
              <a:off x="-507533" y="444669"/>
              <a:ext cx="449989" cy="431800"/>
            </a:xfrm>
            <a:prstGeom prst="rect">
              <a:avLst/>
            </a:prstGeom>
            <a:solidFill>
              <a:srgbClr val="6CBCD8"/>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108</a:t>
              </a:r>
            </a:p>
            <a:p>
              <a:pPr algn="r">
                <a:lnSpc>
                  <a:spcPct val="90000"/>
                </a:lnSpc>
                <a:defRPr/>
              </a:pPr>
              <a:r>
                <a:rPr lang="de-DE" sz="900">
                  <a:solidFill>
                    <a:srgbClr val="4B4B4B"/>
                  </a:solidFill>
                  <a:latin typeface="Arial" panose="020B0604020202020204" pitchFamily="34" charset="0"/>
                  <a:cs typeface="Arial" panose="020B0604020202020204" pitchFamily="34" charset="0"/>
                </a:rPr>
                <a:t>188</a:t>
              </a:r>
            </a:p>
            <a:p>
              <a:pPr algn="r">
                <a:lnSpc>
                  <a:spcPct val="90000"/>
                </a:lnSpc>
                <a:defRPr/>
              </a:pPr>
              <a:r>
                <a:rPr lang="de-DE" sz="900">
                  <a:solidFill>
                    <a:srgbClr val="4B4B4B"/>
                  </a:solidFill>
                  <a:latin typeface="Arial" panose="020B0604020202020204" pitchFamily="34" charset="0"/>
                  <a:cs typeface="Arial" panose="020B0604020202020204" pitchFamily="34" charset="0"/>
                </a:rPr>
                <a:t>216</a:t>
              </a:r>
            </a:p>
          </p:txBody>
        </p:sp>
        <p:sp>
          <p:nvSpPr>
            <p:cNvPr id="12" name="Rectangle 72">
              <a:extLst>
                <a:ext uri="{FF2B5EF4-FFF2-40B4-BE49-F238E27FC236}">
                  <a16:creationId xmlns:a16="http://schemas.microsoft.com/office/drawing/2014/main" id="{8AC1F23C-EB62-4A89-8124-53ACCFD51242}"/>
                </a:ext>
              </a:extLst>
            </p:cNvPr>
            <p:cNvSpPr>
              <a:spLocks noChangeArrowheads="1"/>
            </p:cNvSpPr>
            <p:nvPr userDrawn="1"/>
          </p:nvSpPr>
          <p:spPr bwMode="gray">
            <a:xfrm>
              <a:off x="-507533" y="876469"/>
              <a:ext cx="449989" cy="431800"/>
            </a:xfrm>
            <a:prstGeom prst="rect">
              <a:avLst/>
            </a:prstGeom>
            <a:solidFill>
              <a:srgbClr val="9BD2E5"/>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155</a:t>
              </a:r>
            </a:p>
            <a:p>
              <a:pPr algn="r">
                <a:lnSpc>
                  <a:spcPct val="90000"/>
                </a:lnSpc>
                <a:defRPr/>
              </a:pPr>
              <a:r>
                <a:rPr lang="de-DE" sz="900">
                  <a:solidFill>
                    <a:srgbClr val="4B4B4B"/>
                  </a:solidFill>
                  <a:latin typeface="Arial" panose="020B0604020202020204" pitchFamily="34" charset="0"/>
                  <a:cs typeface="Arial" panose="020B0604020202020204" pitchFamily="34" charset="0"/>
                </a:rPr>
                <a:t>210</a:t>
              </a:r>
            </a:p>
            <a:p>
              <a:pPr algn="r">
                <a:lnSpc>
                  <a:spcPct val="90000"/>
                </a:lnSpc>
                <a:defRPr/>
              </a:pPr>
              <a:r>
                <a:rPr lang="de-DE" sz="900">
                  <a:solidFill>
                    <a:srgbClr val="4B4B4B"/>
                  </a:solidFill>
                  <a:latin typeface="Arial" panose="020B0604020202020204" pitchFamily="34" charset="0"/>
                  <a:cs typeface="Arial" panose="020B0604020202020204" pitchFamily="34" charset="0"/>
                </a:rPr>
                <a:t>229</a:t>
              </a:r>
            </a:p>
          </p:txBody>
        </p:sp>
        <p:sp>
          <p:nvSpPr>
            <p:cNvPr id="13" name="Rectangle 73">
              <a:extLst>
                <a:ext uri="{FF2B5EF4-FFF2-40B4-BE49-F238E27FC236}">
                  <a16:creationId xmlns:a16="http://schemas.microsoft.com/office/drawing/2014/main" id="{67A63330-292C-47CE-9653-89FE0F48017D}"/>
                </a:ext>
              </a:extLst>
            </p:cNvPr>
            <p:cNvSpPr>
              <a:spLocks noChangeArrowheads="1"/>
            </p:cNvSpPr>
            <p:nvPr userDrawn="1"/>
          </p:nvSpPr>
          <p:spPr bwMode="gray">
            <a:xfrm>
              <a:off x="-507533" y="1308269"/>
              <a:ext cx="449989" cy="431800"/>
            </a:xfrm>
            <a:prstGeom prst="rect">
              <a:avLst/>
            </a:prstGeom>
            <a:solidFill>
              <a:srgbClr val="D2EAF2"/>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210</a:t>
              </a:r>
            </a:p>
            <a:p>
              <a:pPr algn="r">
                <a:lnSpc>
                  <a:spcPct val="90000"/>
                </a:lnSpc>
                <a:defRPr/>
              </a:pPr>
              <a:r>
                <a:rPr lang="de-DE" sz="900">
                  <a:solidFill>
                    <a:srgbClr val="4B4B4B"/>
                  </a:solidFill>
                  <a:latin typeface="Arial" panose="020B0604020202020204" pitchFamily="34" charset="0"/>
                  <a:cs typeface="Arial" panose="020B0604020202020204" pitchFamily="34" charset="0"/>
                </a:rPr>
                <a:t>234</a:t>
              </a:r>
            </a:p>
            <a:p>
              <a:pPr algn="r">
                <a:lnSpc>
                  <a:spcPct val="90000"/>
                </a:lnSpc>
                <a:defRPr/>
              </a:pPr>
              <a:r>
                <a:rPr lang="de-DE" sz="900">
                  <a:solidFill>
                    <a:srgbClr val="4B4B4B"/>
                  </a:solidFill>
                  <a:latin typeface="Arial" panose="020B0604020202020204" pitchFamily="34" charset="0"/>
                  <a:cs typeface="Arial" panose="020B0604020202020204" pitchFamily="34" charset="0"/>
                </a:rPr>
                <a:t>242</a:t>
              </a:r>
            </a:p>
          </p:txBody>
        </p:sp>
        <p:sp>
          <p:nvSpPr>
            <p:cNvPr id="14" name="Rectangle 74">
              <a:extLst>
                <a:ext uri="{FF2B5EF4-FFF2-40B4-BE49-F238E27FC236}">
                  <a16:creationId xmlns:a16="http://schemas.microsoft.com/office/drawing/2014/main" id="{3BE98E47-E27B-43B7-91D5-945455272EAF}"/>
                </a:ext>
              </a:extLst>
            </p:cNvPr>
            <p:cNvSpPr>
              <a:spLocks noChangeArrowheads="1"/>
            </p:cNvSpPr>
            <p:nvPr userDrawn="1"/>
          </p:nvSpPr>
          <p:spPr bwMode="gray">
            <a:xfrm>
              <a:off x="-507533" y="1740069"/>
              <a:ext cx="449989" cy="431800"/>
            </a:xfrm>
            <a:prstGeom prst="rect">
              <a:avLst/>
            </a:prstGeom>
            <a:solidFill>
              <a:srgbClr val="FDC82F"/>
            </a:solidFill>
            <a:ln w="6350">
              <a:noFill/>
              <a:miter lim="800000"/>
              <a:headEnd/>
              <a:tailEnd/>
            </a:ln>
            <a:effectLst/>
          </p:spPr>
          <p:txBody>
            <a:bodyPr wrap="none" lIns="36000" tIns="44450" rIns="36000" bIns="44450" anchor="ctr"/>
            <a:lstStyle/>
            <a:p>
              <a:pPr algn="r">
                <a:lnSpc>
                  <a:spcPct val="90000"/>
                </a:lnSpc>
                <a:defRPr/>
              </a:pPr>
              <a:r>
                <a:rPr lang="de-DE" sz="900">
                  <a:solidFill>
                    <a:schemeClr val="bg1"/>
                  </a:solidFill>
                  <a:latin typeface="Arial" panose="020B0604020202020204" pitchFamily="34" charset="0"/>
                  <a:cs typeface="Arial" panose="020B0604020202020204" pitchFamily="34" charset="0"/>
                </a:rPr>
                <a:t>253</a:t>
              </a:r>
            </a:p>
            <a:p>
              <a:pPr algn="r">
                <a:lnSpc>
                  <a:spcPct val="90000"/>
                </a:lnSpc>
                <a:defRPr/>
              </a:pPr>
              <a:r>
                <a:rPr lang="de-DE" sz="900">
                  <a:solidFill>
                    <a:schemeClr val="bg1"/>
                  </a:solidFill>
                  <a:latin typeface="Arial" panose="020B0604020202020204" pitchFamily="34" charset="0"/>
                  <a:cs typeface="Arial" panose="020B0604020202020204" pitchFamily="34" charset="0"/>
                </a:rPr>
                <a:t>200</a:t>
              </a:r>
            </a:p>
            <a:p>
              <a:pPr algn="r">
                <a:lnSpc>
                  <a:spcPct val="90000"/>
                </a:lnSpc>
                <a:defRPr/>
              </a:pPr>
              <a:r>
                <a:rPr lang="de-DE" sz="900">
                  <a:solidFill>
                    <a:schemeClr val="bg1"/>
                  </a:solidFill>
                  <a:latin typeface="Arial" panose="020B0604020202020204" pitchFamily="34" charset="0"/>
                  <a:cs typeface="Arial" panose="020B0604020202020204" pitchFamily="34" charset="0"/>
                </a:rPr>
                <a:t>47</a:t>
              </a:r>
            </a:p>
          </p:txBody>
        </p:sp>
        <p:sp>
          <p:nvSpPr>
            <p:cNvPr id="15" name="Rectangle 75">
              <a:extLst>
                <a:ext uri="{FF2B5EF4-FFF2-40B4-BE49-F238E27FC236}">
                  <a16:creationId xmlns:a16="http://schemas.microsoft.com/office/drawing/2014/main" id="{C03F4A9A-B2AD-401C-AD1F-5C892B4C1CC7}"/>
                </a:ext>
              </a:extLst>
            </p:cNvPr>
            <p:cNvSpPr>
              <a:spLocks noChangeArrowheads="1"/>
            </p:cNvSpPr>
            <p:nvPr userDrawn="1"/>
          </p:nvSpPr>
          <p:spPr bwMode="gray">
            <a:xfrm>
              <a:off x="-507533" y="2593482"/>
              <a:ext cx="449989" cy="431800"/>
            </a:xfrm>
            <a:prstGeom prst="rect">
              <a:avLst/>
            </a:prstGeom>
            <a:solidFill>
              <a:srgbClr val="FEDF86"/>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254</a:t>
              </a:r>
            </a:p>
            <a:p>
              <a:pPr algn="r">
                <a:lnSpc>
                  <a:spcPct val="90000"/>
                </a:lnSpc>
                <a:defRPr/>
              </a:pPr>
              <a:r>
                <a:rPr lang="de-DE" sz="900">
                  <a:solidFill>
                    <a:srgbClr val="4B4B4B"/>
                  </a:solidFill>
                  <a:latin typeface="Arial" panose="020B0604020202020204" pitchFamily="34" charset="0"/>
                  <a:cs typeface="Arial" panose="020B0604020202020204" pitchFamily="34" charset="0"/>
                </a:rPr>
                <a:t>223</a:t>
              </a:r>
            </a:p>
            <a:p>
              <a:pPr marL="0" indent="0" algn="r">
                <a:lnSpc>
                  <a:spcPct val="90000"/>
                </a:lnSpc>
                <a:buNone/>
                <a:defRPr/>
              </a:pPr>
              <a:r>
                <a:rPr lang="de-DE" sz="900">
                  <a:solidFill>
                    <a:srgbClr val="4B4B4B"/>
                  </a:solidFill>
                  <a:latin typeface="Arial" panose="020B0604020202020204" pitchFamily="34" charset="0"/>
                  <a:cs typeface="Arial" panose="020B0604020202020204" pitchFamily="34" charset="0"/>
                </a:rPr>
                <a:t>134</a:t>
              </a:r>
            </a:p>
          </p:txBody>
        </p:sp>
        <p:sp>
          <p:nvSpPr>
            <p:cNvPr id="16" name="Rectangle 76">
              <a:extLst>
                <a:ext uri="{FF2B5EF4-FFF2-40B4-BE49-F238E27FC236}">
                  <a16:creationId xmlns:a16="http://schemas.microsoft.com/office/drawing/2014/main" id="{77D44A26-58DB-49C1-B7B7-E0954A0622C6}"/>
                </a:ext>
              </a:extLst>
            </p:cNvPr>
            <p:cNvSpPr>
              <a:spLocks noChangeArrowheads="1"/>
            </p:cNvSpPr>
            <p:nvPr userDrawn="1"/>
          </p:nvSpPr>
          <p:spPr bwMode="gray">
            <a:xfrm>
              <a:off x="-507533" y="2167683"/>
              <a:ext cx="449989" cy="431800"/>
            </a:xfrm>
            <a:prstGeom prst="rect">
              <a:avLst/>
            </a:prstGeom>
            <a:solidFill>
              <a:srgbClr val="FDD35D"/>
            </a:solidFill>
            <a:ln w="6350">
              <a:noFill/>
              <a:miter lim="800000"/>
              <a:headEnd/>
              <a:tailEnd/>
            </a:ln>
            <a:effectLst/>
          </p:spPr>
          <p:txBody>
            <a:bodyPr wrap="none" lIns="36000" tIns="44450" rIns="36000" bIns="44450" anchor="ctr"/>
            <a:lstStyle/>
            <a:p>
              <a:pPr algn="r">
                <a:lnSpc>
                  <a:spcPct val="90000"/>
                </a:lnSpc>
                <a:defRPr/>
              </a:pPr>
              <a:r>
                <a:rPr lang="de-DE" sz="900">
                  <a:solidFill>
                    <a:schemeClr val="bg1"/>
                  </a:solidFill>
                  <a:latin typeface="Arial" panose="020B0604020202020204" pitchFamily="34" charset="0"/>
                  <a:cs typeface="Arial" panose="020B0604020202020204" pitchFamily="34" charset="0"/>
                </a:rPr>
                <a:t>253</a:t>
              </a:r>
            </a:p>
            <a:p>
              <a:pPr algn="r">
                <a:lnSpc>
                  <a:spcPct val="90000"/>
                </a:lnSpc>
                <a:defRPr/>
              </a:pPr>
              <a:r>
                <a:rPr lang="de-DE" sz="900">
                  <a:solidFill>
                    <a:schemeClr val="bg1"/>
                  </a:solidFill>
                  <a:latin typeface="Arial" panose="020B0604020202020204" pitchFamily="34" charset="0"/>
                  <a:cs typeface="Arial" panose="020B0604020202020204" pitchFamily="34" charset="0"/>
                </a:rPr>
                <a:t>211</a:t>
              </a:r>
            </a:p>
            <a:p>
              <a:pPr algn="r">
                <a:lnSpc>
                  <a:spcPct val="90000"/>
                </a:lnSpc>
                <a:defRPr/>
              </a:pPr>
              <a:r>
                <a:rPr lang="de-DE" sz="900">
                  <a:solidFill>
                    <a:schemeClr val="bg1"/>
                  </a:solidFill>
                  <a:latin typeface="Arial" panose="020B0604020202020204" pitchFamily="34" charset="0"/>
                  <a:cs typeface="Arial" panose="020B0604020202020204" pitchFamily="34" charset="0"/>
                </a:rPr>
                <a:t>93</a:t>
              </a:r>
            </a:p>
          </p:txBody>
        </p:sp>
        <p:sp>
          <p:nvSpPr>
            <p:cNvPr id="17" name="Rectangle 77">
              <a:extLst>
                <a:ext uri="{FF2B5EF4-FFF2-40B4-BE49-F238E27FC236}">
                  <a16:creationId xmlns:a16="http://schemas.microsoft.com/office/drawing/2014/main" id="{F559027F-BDD2-4F4A-971F-FE07C7609DCB}"/>
                </a:ext>
              </a:extLst>
            </p:cNvPr>
            <p:cNvSpPr>
              <a:spLocks noChangeArrowheads="1"/>
            </p:cNvSpPr>
            <p:nvPr userDrawn="1"/>
          </p:nvSpPr>
          <p:spPr bwMode="gray">
            <a:xfrm>
              <a:off x="-507533" y="3021392"/>
              <a:ext cx="449989" cy="431800"/>
            </a:xfrm>
            <a:prstGeom prst="rect">
              <a:avLst/>
            </a:prstGeom>
            <a:solidFill>
              <a:srgbClr val="FEEBB4"/>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254</a:t>
              </a:r>
            </a:p>
            <a:p>
              <a:pPr algn="r">
                <a:lnSpc>
                  <a:spcPct val="90000"/>
                </a:lnSpc>
                <a:defRPr/>
              </a:pPr>
              <a:r>
                <a:rPr lang="de-DE" sz="900">
                  <a:solidFill>
                    <a:srgbClr val="4B4B4B"/>
                  </a:solidFill>
                  <a:latin typeface="Arial" panose="020B0604020202020204" pitchFamily="34" charset="0"/>
                  <a:cs typeface="Arial" panose="020B0604020202020204" pitchFamily="34" charset="0"/>
                </a:rPr>
                <a:t>235</a:t>
              </a:r>
            </a:p>
            <a:p>
              <a:pPr algn="r">
                <a:lnSpc>
                  <a:spcPct val="90000"/>
                </a:lnSpc>
                <a:defRPr/>
              </a:pPr>
              <a:r>
                <a:rPr lang="de-DE" sz="900">
                  <a:solidFill>
                    <a:srgbClr val="4B4B4B"/>
                  </a:solidFill>
                  <a:latin typeface="Arial" panose="020B0604020202020204" pitchFamily="34" charset="0"/>
                  <a:cs typeface="Arial" panose="020B0604020202020204" pitchFamily="34" charset="0"/>
                </a:rPr>
                <a:t>180</a:t>
              </a:r>
            </a:p>
          </p:txBody>
        </p:sp>
        <p:sp>
          <p:nvSpPr>
            <p:cNvPr id="18" name="Rectangle 78">
              <a:extLst>
                <a:ext uri="{FF2B5EF4-FFF2-40B4-BE49-F238E27FC236}">
                  <a16:creationId xmlns:a16="http://schemas.microsoft.com/office/drawing/2014/main" id="{AA8FDCD2-2470-4513-AA1F-284AB248B649}"/>
                </a:ext>
              </a:extLst>
            </p:cNvPr>
            <p:cNvSpPr>
              <a:spLocks noChangeArrowheads="1"/>
            </p:cNvSpPr>
            <p:nvPr userDrawn="1"/>
          </p:nvSpPr>
          <p:spPr bwMode="gray">
            <a:xfrm>
              <a:off x="-507533" y="3453192"/>
              <a:ext cx="449989" cy="431800"/>
            </a:xfrm>
            <a:prstGeom prst="rect">
              <a:avLst/>
            </a:prstGeom>
            <a:solidFill>
              <a:srgbClr val="6EC040"/>
            </a:solidFill>
            <a:ln w="6350">
              <a:noFill/>
              <a:miter lim="800000"/>
              <a:headEnd/>
              <a:tailEnd/>
            </a:ln>
            <a:effectLst/>
          </p:spPr>
          <p:txBody>
            <a:bodyPr wrap="none" lIns="36000" tIns="44450" rIns="36000" bIns="44450" anchor="ctr"/>
            <a:lstStyle/>
            <a:p>
              <a:pPr algn="r">
                <a:lnSpc>
                  <a:spcPct val="90000"/>
                </a:lnSpc>
                <a:defRPr/>
              </a:pPr>
              <a:r>
                <a:rPr lang="de-DE" sz="900">
                  <a:solidFill>
                    <a:schemeClr val="bg1"/>
                  </a:solidFill>
                  <a:latin typeface="Arial" panose="020B0604020202020204" pitchFamily="34" charset="0"/>
                  <a:cs typeface="Arial" panose="020B0604020202020204" pitchFamily="34" charset="0"/>
                </a:rPr>
                <a:t>110</a:t>
              </a:r>
            </a:p>
            <a:p>
              <a:pPr algn="r">
                <a:lnSpc>
                  <a:spcPct val="90000"/>
                </a:lnSpc>
                <a:defRPr/>
              </a:pPr>
              <a:r>
                <a:rPr lang="de-DE" sz="900">
                  <a:solidFill>
                    <a:schemeClr val="bg1"/>
                  </a:solidFill>
                  <a:latin typeface="Arial" panose="020B0604020202020204" pitchFamily="34" charset="0"/>
                  <a:cs typeface="Arial" panose="020B0604020202020204" pitchFamily="34" charset="0"/>
                </a:rPr>
                <a:t>192</a:t>
              </a:r>
            </a:p>
            <a:p>
              <a:pPr algn="r">
                <a:lnSpc>
                  <a:spcPct val="90000"/>
                </a:lnSpc>
                <a:defRPr/>
              </a:pPr>
              <a:r>
                <a:rPr lang="de-DE" sz="900">
                  <a:solidFill>
                    <a:schemeClr val="bg1"/>
                  </a:solidFill>
                  <a:latin typeface="Arial" panose="020B0604020202020204" pitchFamily="34" charset="0"/>
                  <a:cs typeface="Arial" panose="020B0604020202020204" pitchFamily="34" charset="0"/>
                </a:rPr>
                <a:t>64</a:t>
              </a:r>
            </a:p>
          </p:txBody>
        </p:sp>
        <p:sp>
          <p:nvSpPr>
            <p:cNvPr id="19" name="Rectangle 78">
              <a:extLst>
                <a:ext uri="{FF2B5EF4-FFF2-40B4-BE49-F238E27FC236}">
                  <a16:creationId xmlns:a16="http://schemas.microsoft.com/office/drawing/2014/main" id="{28F66CA3-AFEA-4515-BC7A-B14EB82C5B42}"/>
                </a:ext>
              </a:extLst>
            </p:cNvPr>
            <p:cNvSpPr>
              <a:spLocks noChangeArrowheads="1"/>
            </p:cNvSpPr>
            <p:nvPr userDrawn="1"/>
          </p:nvSpPr>
          <p:spPr bwMode="gray">
            <a:xfrm>
              <a:off x="-507533" y="3873367"/>
              <a:ext cx="449989" cy="431800"/>
            </a:xfrm>
            <a:prstGeom prst="rect">
              <a:avLst/>
            </a:prstGeom>
            <a:solidFill>
              <a:srgbClr val="97D276"/>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151</a:t>
              </a:r>
            </a:p>
            <a:p>
              <a:pPr algn="r">
                <a:lnSpc>
                  <a:spcPct val="90000"/>
                </a:lnSpc>
                <a:defRPr/>
              </a:pPr>
              <a:r>
                <a:rPr lang="de-DE" sz="900">
                  <a:solidFill>
                    <a:srgbClr val="4B4B4B"/>
                  </a:solidFill>
                  <a:latin typeface="Arial" panose="020B0604020202020204" pitchFamily="34" charset="0"/>
                  <a:cs typeface="Arial" panose="020B0604020202020204" pitchFamily="34" charset="0"/>
                </a:rPr>
                <a:t>210</a:t>
              </a:r>
            </a:p>
            <a:p>
              <a:pPr algn="r">
                <a:lnSpc>
                  <a:spcPct val="90000"/>
                </a:lnSpc>
                <a:defRPr/>
              </a:pPr>
              <a:r>
                <a:rPr lang="de-DE" sz="900">
                  <a:solidFill>
                    <a:srgbClr val="4B4B4B"/>
                  </a:solidFill>
                  <a:latin typeface="Arial" panose="020B0604020202020204" pitchFamily="34" charset="0"/>
                  <a:cs typeface="Arial" panose="020B0604020202020204" pitchFamily="34" charset="0"/>
                </a:rPr>
                <a:t>118</a:t>
              </a:r>
            </a:p>
          </p:txBody>
        </p:sp>
        <p:sp>
          <p:nvSpPr>
            <p:cNvPr id="20" name="Rectangle 78">
              <a:extLst>
                <a:ext uri="{FF2B5EF4-FFF2-40B4-BE49-F238E27FC236}">
                  <a16:creationId xmlns:a16="http://schemas.microsoft.com/office/drawing/2014/main" id="{92BE3F7A-2F33-499E-8EFA-C631E5D4AE1D}"/>
                </a:ext>
              </a:extLst>
            </p:cNvPr>
            <p:cNvSpPr>
              <a:spLocks noChangeArrowheads="1"/>
            </p:cNvSpPr>
            <p:nvPr userDrawn="1"/>
          </p:nvSpPr>
          <p:spPr bwMode="gray">
            <a:xfrm>
              <a:off x="-507533" y="4297712"/>
              <a:ext cx="449989" cy="431800"/>
            </a:xfrm>
            <a:prstGeom prst="rect">
              <a:avLst/>
            </a:prstGeom>
            <a:solidFill>
              <a:srgbClr val="B7E0A0"/>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183</a:t>
              </a:r>
            </a:p>
            <a:p>
              <a:pPr algn="r">
                <a:lnSpc>
                  <a:spcPct val="90000"/>
                </a:lnSpc>
                <a:defRPr/>
              </a:pPr>
              <a:r>
                <a:rPr lang="de-DE" sz="900">
                  <a:solidFill>
                    <a:srgbClr val="4B4B4B"/>
                  </a:solidFill>
                  <a:latin typeface="Arial" panose="020B0604020202020204" pitchFamily="34" charset="0"/>
                  <a:cs typeface="Arial" panose="020B0604020202020204" pitchFamily="34" charset="0"/>
                </a:rPr>
                <a:t>224</a:t>
              </a:r>
            </a:p>
            <a:p>
              <a:pPr algn="r">
                <a:lnSpc>
                  <a:spcPct val="90000"/>
                </a:lnSpc>
                <a:defRPr/>
              </a:pPr>
              <a:r>
                <a:rPr lang="de-DE" sz="900">
                  <a:solidFill>
                    <a:srgbClr val="4B4B4B"/>
                  </a:solidFill>
                  <a:latin typeface="Arial" panose="020B0604020202020204" pitchFamily="34" charset="0"/>
                  <a:cs typeface="Arial" panose="020B0604020202020204" pitchFamily="34" charset="0"/>
                </a:rPr>
                <a:t>160</a:t>
              </a:r>
            </a:p>
          </p:txBody>
        </p:sp>
        <p:sp>
          <p:nvSpPr>
            <p:cNvPr id="21" name="Rectangle 78">
              <a:extLst>
                <a:ext uri="{FF2B5EF4-FFF2-40B4-BE49-F238E27FC236}">
                  <a16:creationId xmlns:a16="http://schemas.microsoft.com/office/drawing/2014/main" id="{1419114A-C1B8-4604-ABBE-AFEFEC6A715F}"/>
                </a:ext>
              </a:extLst>
            </p:cNvPr>
            <p:cNvSpPr>
              <a:spLocks noChangeArrowheads="1"/>
            </p:cNvSpPr>
            <p:nvPr userDrawn="1"/>
          </p:nvSpPr>
          <p:spPr bwMode="gray">
            <a:xfrm>
              <a:off x="-507533" y="4730844"/>
              <a:ext cx="449989" cy="431800"/>
            </a:xfrm>
            <a:prstGeom prst="rect">
              <a:avLst/>
            </a:prstGeom>
            <a:solidFill>
              <a:srgbClr val="DAEFCF"/>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218</a:t>
              </a:r>
            </a:p>
            <a:p>
              <a:pPr algn="r">
                <a:lnSpc>
                  <a:spcPct val="90000"/>
                </a:lnSpc>
                <a:defRPr/>
              </a:pPr>
              <a:r>
                <a:rPr lang="de-DE" sz="900">
                  <a:solidFill>
                    <a:srgbClr val="4B4B4B"/>
                  </a:solidFill>
                  <a:latin typeface="Arial" panose="020B0604020202020204" pitchFamily="34" charset="0"/>
                  <a:cs typeface="Arial" panose="020B0604020202020204" pitchFamily="34" charset="0"/>
                </a:rPr>
                <a:t>239</a:t>
              </a:r>
            </a:p>
            <a:p>
              <a:pPr algn="r">
                <a:lnSpc>
                  <a:spcPct val="90000"/>
                </a:lnSpc>
                <a:defRPr/>
              </a:pPr>
              <a:r>
                <a:rPr lang="de-DE" sz="900">
                  <a:solidFill>
                    <a:srgbClr val="4B4B4B"/>
                  </a:solidFill>
                  <a:latin typeface="Arial" panose="020B0604020202020204" pitchFamily="34" charset="0"/>
                  <a:cs typeface="Arial" panose="020B0604020202020204" pitchFamily="34" charset="0"/>
                </a:rPr>
                <a:t>207</a:t>
              </a:r>
            </a:p>
          </p:txBody>
        </p:sp>
        <p:sp>
          <p:nvSpPr>
            <p:cNvPr id="22" name="Rectangle 78">
              <a:extLst>
                <a:ext uri="{FF2B5EF4-FFF2-40B4-BE49-F238E27FC236}">
                  <a16:creationId xmlns:a16="http://schemas.microsoft.com/office/drawing/2014/main" id="{77C3900D-191E-4539-93A0-C93DABFE5144}"/>
                </a:ext>
              </a:extLst>
            </p:cNvPr>
            <p:cNvSpPr>
              <a:spLocks noChangeArrowheads="1"/>
            </p:cNvSpPr>
            <p:nvPr userDrawn="1"/>
          </p:nvSpPr>
          <p:spPr bwMode="gray">
            <a:xfrm>
              <a:off x="-507533" y="5157889"/>
              <a:ext cx="449989" cy="431800"/>
            </a:xfrm>
            <a:prstGeom prst="rect">
              <a:avLst/>
            </a:prstGeom>
            <a:solidFill>
              <a:srgbClr val="F2016C"/>
            </a:solidFill>
            <a:ln w="6350">
              <a:noFill/>
              <a:miter lim="800000"/>
              <a:headEnd/>
              <a:tailEnd/>
            </a:ln>
            <a:effectLst/>
          </p:spPr>
          <p:txBody>
            <a:bodyPr wrap="none" lIns="36000" tIns="44450" rIns="36000" bIns="44450" anchor="ctr"/>
            <a:lstStyle/>
            <a:p>
              <a:pPr algn="r">
                <a:lnSpc>
                  <a:spcPct val="90000"/>
                </a:lnSpc>
                <a:defRPr/>
              </a:pPr>
              <a:r>
                <a:rPr lang="de-DE" sz="900">
                  <a:solidFill>
                    <a:schemeClr val="bg1"/>
                  </a:solidFill>
                  <a:latin typeface="Arial" panose="020B0604020202020204" pitchFamily="34" charset="0"/>
                  <a:cs typeface="Arial" panose="020B0604020202020204" pitchFamily="34" charset="0"/>
                </a:rPr>
                <a:t>242</a:t>
              </a:r>
            </a:p>
            <a:p>
              <a:pPr algn="r">
                <a:lnSpc>
                  <a:spcPct val="90000"/>
                </a:lnSpc>
                <a:defRPr/>
              </a:pPr>
              <a:r>
                <a:rPr lang="de-DE" sz="900">
                  <a:solidFill>
                    <a:schemeClr val="bg1"/>
                  </a:solidFill>
                  <a:latin typeface="Arial" panose="020B0604020202020204" pitchFamily="34" charset="0"/>
                  <a:cs typeface="Arial" panose="020B0604020202020204" pitchFamily="34" charset="0"/>
                </a:rPr>
                <a:t>1</a:t>
              </a:r>
            </a:p>
            <a:p>
              <a:pPr algn="r">
                <a:lnSpc>
                  <a:spcPct val="90000"/>
                </a:lnSpc>
                <a:defRPr/>
              </a:pPr>
              <a:r>
                <a:rPr lang="de-DE" sz="900">
                  <a:solidFill>
                    <a:schemeClr val="bg1"/>
                  </a:solidFill>
                  <a:latin typeface="Arial" panose="020B0604020202020204" pitchFamily="34" charset="0"/>
                  <a:cs typeface="Arial" panose="020B0604020202020204" pitchFamily="34" charset="0"/>
                </a:rPr>
                <a:t>108</a:t>
              </a:r>
            </a:p>
          </p:txBody>
        </p:sp>
        <p:sp>
          <p:nvSpPr>
            <p:cNvPr id="23" name="Rectangle 78">
              <a:extLst>
                <a:ext uri="{FF2B5EF4-FFF2-40B4-BE49-F238E27FC236}">
                  <a16:creationId xmlns:a16="http://schemas.microsoft.com/office/drawing/2014/main" id="{E1908313-C6CF-48A0-8764-9AC21D825240}"/>
                </a:ext>
              </a:extLst>
            </p:cNvPr>
            <p:cNvSpPr>
              <a:spLocks noChangeArrowheads="1"/>
            </p:cNvSpPr>
            <p:nvPr userDrawn="1"/>
          </p:nvSpPr>
          <p:spPr bwMode="gray">
            <a:xfrm>
              <a:off x="-507533" y="5589689"/>
              <a:ext cx="449989" cy="431800"/>
            </a:xfrm>
            <a:prstGeom prst="rect">
              <a:avLst/>
            </a:prstGeom>
            <a:solidFill>
              <a:srgbClr val="F73D96"/>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247</a:t>
              </a:r>
            </a:p>
            <a:p>
              <a:pPr algn="r">
                <a:lnSpc>
                  <a:spcPct val="90000"/>
                </a:lnSpc>
                <a:defRPr/>
              </a:pPr>
              <a:r>
                <a:rPr lang="de-DE" sz="900">
                  <a:solidFill>
                    <a:srgbClr val="4B4B4B"/>
                  </a:solidFill>
                  <a:latin typeface="Arial" panose="020B0604020202020204" pitchFamily="34" charset="0"/>
                  <a:cs typeface="Arial" panose="020B0604020202020204" pitchFamily="34" charset="0"/>
                </a:rPr>
                <a:t>61</a:t>
              </a:r>
            </a:p>
            <a:p>
              <a:pPr algn="r">
                <a:lnSpc>
                  <a:spcPct val="90000"/>
                </a:lnSpc>
                <a:defRPr/>
              </a:pPr>
              <a:r>
                <a:rPr lang="de-DE" sz="900">
                  <a:solidFill>
                    <a:srgbClr val="4B4B4B"/>
                  </a:solidFill>
                  <a:latin typeface="Arial" panose="020B0604020202020204" pitchFamily="34" charset="0"/>
                  <a:cs typeface="Arial" panose="020B0604020202020204" pitchFamily="34" charset="0"/>
                </a:rPr>
                <a:t>150</a:t>
              </a:r>
            </a:p>
          </p:txBody>
        </p:sp>
        <p:sp>
          <p:nvSpPr>
            <p:cNvPr id="24" name="Rectangle 78">
              <a:extLst>
                <a:ext uri="{FF2B5EF4-FFF2-40B4-BE49-F238E27FC236}">
                  <a16:creationId xmlns:a16="http://schemas.microsoft.com/office/drawing/2014/main" id="{CC58AB59-4652-4093-9D62-30304B529EF4}"/>
                </a:ext>
              </a:extLst>
            </p:cNvPr>
            <p:cNvSpPr>
              <a:spLocks noChangeArrowheads="1"/>
            </p:cNvSpPr>
            <p:nvPr userDrawn="1"/>
          </p:nvSpPr>
          <p:spPr bwMode="gray">
            <a:xfrm>
              <a:off x="-507533" y="6021288"/>
              <a:ext cx="449989" cy="431800"/>
            </a:xfrm>
            <a:prstGeom prst="rect">
              <a:avLst/>
            </a:prstGeom>
            <a:solidFill>
              <a:srgbClr val="F97FB9"/>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249</a:t>
              </a:r>
            </a:p>
            <a:p>
              <a:pPr algn="r">
                <a:lnSpc>
                  <a:spcPct val="90000"/>
                </a:lnSpc>
                <a:defRPr/>
              </a:pPr>
              <a:r>
                <a:rPr lang="de-DE" sz="900">
                  <a:solidFill>
                    <a:srgbClr val="4B4B4B"/>
                  </a:solidFill>
                  <a:latin typeface="Arial" panose="020B0604020202020204" pitchFamily="34" charset="0"/>
                  <a:cs typeface="Arial" panose="020B0604020202020204" pitchFamily="34" charset="0"/>
                </a:rPr>
                <a:t>127</a:t>
              </a:r>
            </a:p>
            <a:p>
              <a:pPr algn="r">
                <a:lnSpc>
                  <a:spcPct val="90000"/>
                </a:lnSpc>
                <a:defRPr/>
              </a:pPr>
              <a:r>
                <a:rPr lang="de-DE" sz="900">
                  <a:solidFill>
                    <a:srgbClr val="4B4B4B"/>
                  </a:solidFill>
                  <a:latin typeface="Arial" panose="020B0604020202020204" pitchFamily="34" charset="0"/>
                  <a:cs typeface="Arial" panose="020B0604020202020204" pitchFamily="34" charset="0"/>
                </a:rPr>
                <a:t>185</a:t>
              </a:r>
            </a:p>
          </p:txBody>
        </p:sp>
        <p:sp>
          <p:nvSpPr>
            <p:cNvPr id="25" name="Rectangle 78">
              <a:extLst>
                <a:ext uri="{FF2B5EF4-FFF2-40B4-BE49-F238E27FC236}">
                  <a16:creationId xmlns:a16="http://schemas.microsoft.com/office/drawing/2014/main" id="{DA044AAD-B8FB-4CC6-8AEE-B30358B9AC0D}"/>
                </a:ext>
              </a:extLst>
            </p:cNvPr>
            <p:cNvSpPr>
              <a:spLocks noChangeArrowheads="1"/>
            </p:cNvSpPr>
            <p:nvPr userDrawn="1"/>
          </p:nvSpPr>
          <p:spPr bwMode="gray">
            <a:xfrm>
              <a:off x="-507533" y="6445385"/>
              <a:ext cx="449989" cy="431800"/>
            </a:xfrm>
            <a:prstGeom prst="rect">
              <a:avLst/>
            </a:prstGeom>
            <a:solidFill>
              <a:srgbClr val="FBBFDC"/>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251</a:t>
              </a:r>
            </a:p>
            <a:p>
              <a:pPr algn="r">
                <a:lnSpc>
                  <a:spcPct val="90000"/>
                </a:lnSpc>
                <a:defRPr/>
              </a:pPr>
              <a:r>
                <a:rPr lang="de-DE" sz="900">
                  <a:solidFill>
                    <a:srgbClr val="4B4B4B"/>
                  </a:solidFill>
                  <a:latin typeface="Arial" panose="020B0604020202020204" pitchFamily="34" charset="0"/>
                  <a:cs typeface="Arial" panose="020B0604020202020204" pitchFamily="34" charset="0"/>
                </a:rPr>
                <a:t>191</a:t>
              </a:r>
            </a:p>
            <a:p>
              <a:pPr algn="r">
                <a:lnSpc>
                  <a:spcPct val="90000"/>
                </a:lnSpc>
                <a:defRPr/>
              </a:pPr>
              <a:r>
                <a:rPr lang="de-DE" sz="900">
                  <a:solidFill>
                    <a:srgbClr val="4B4B4B"/>
                  </a:solidFill>
                  <a:latin typeface="Arial" panose="020B0604020202020204" pitchFamily="34" charset="0"/>
                  <a:cs typeface="Arial" panose="020B0604020202020204" pitchFamily="34" charset="0"/>
                </a:rPr>
                <a:t>220</a:t>
              </a:r>
            </a:p>
          </p:txBody>
        </p:sp>
        <p:sp>
          <p:nvSpPr>
            <p:cNvPr id="26" name="Rectangle 78">
              <a:extLst>
                <a:ext uri="{FF2B5EF4-FFF2-40B4-BE49-F238E27FC236}">
                  <a16:creationId xmlns:a16="http://schemas.microsoft.com/office/drawing/2014/main" id="{765FBBE5-B654-41FE-B7D3-EDAC34CDEB1B}"/>
                </a:ext>
              </a:extLst>
            </p:cNvPr>
            <p:cNvSpPr>
              <a:spLocks noChangeArrowheads="1"/>
            </p:cNvSpPr>
            <p:nvPr userDrawn="1"/>
          </p:nvSpPr>
          <p:spPr bwMode="gray">
            <a:xfrm>
              <a:off x="-952860" y="5580955"/>
              <a:ext cx="449989" cy="431800"/>
            </a:xfrm>
            <a:prstGeom prst="rect">
              <a:avLst/>
            </a:prstGeom>
            <a:solidFill>
              <a:srgbClr val="4B4B4B"/>
            </a:solidFill>
            <a:ln w="6350">
              <a:noFill/>
              <a:miter lim="800000"/>
              <a:headEnd/>
              <a:tailEnd/>
            </a:ln>
            <a:effectLst/>
          </p:spPr>
          <p:txBody>
            <a:bodyPr wrap="none" lIns="36000" tIns="44450" rIns="36000" bIns="44450" anchor="ctr"/>
            <a:lstStyle/>
            <a:p>
              <a:pPr algn="r">
                <a:lnSpc>
                  <a:spcPct val="90000"/>
                </a:lnSpc>
                <a:defRPr/>
              </a:pPr>
              <a:r>
                <a:rPr lang="de-DE" sz="900">
                  <a:solidFill>
                    <a:schemeClr val="bg1"/>
                  </a:solidFill>
                  <a:latin typeface="Arial" panose="020B0604020202020204" pitchFamily="34" charset="0"/>
                  <a:cs typeface="Arial" panose="020B0604020202020204" pitchFamily="34" charset="0"/>
                </a:rPr>
                <a:t>75</a:t>
              </a:r>
            </a:p>
            <a:p>
              <a:pPr algn="r">
                <a:lnSpc>
                  <a:spcPct val="90000"/>
                </a:lnSpc>
                <a:defRPr/>
              </a:pPr>
              <a:r>
                <a:rPr lang="de-DE" sz="900">
                  <a:solidFill>
                    <a:schemeClr val="bg1"/>
                  </a:solidFill>
                  <a:latin typeface="Arial" panose="020B0604020202020204" pitchFamily="34" charset="0"/>
                  <a:cs typeface="Arial" panose="020B0604020202020204" pitchFamily="34" charset="0"/>
                </a:rPr>
                <a:t>75</a:t>
              </a:r>
            </a:p>
            <a:p>
              <a:pPr algn="r">
                <a:lnSpc>
                  <a:spcPct val="90000"/>
                </a:lnSpc>
                <a:defRPr/>
              </a:pPr>
              <a:r>
                <a:rPr lang="de-DE" sz="900">
                  <a:solidFill>
                    <a:schemeClr val="bg1"/>
                  </a:solidFill>
                  <a:latin typeface="Arial" panose="020B0604020202020204" pitchFamily="34" charset="0"/>
                  <a:cs typeface="Arial" panose="020B0604020202020204" pitchFamily="34" charset="0"/>
                </a:rPr>
                <a:t>75</a:t>
              </a:r>
            </a:p>
          </p:txBody>
        </p:sp>
        <p:sp>
          <p:nvSpPr>
            <p:cNvPr id="27" name="Rectangle 78">
              <a:extLst>
                <a:ext uri="{FF2B5EF4-FFF2-40B4-BE49-F238E27FC236}">
                  <a16:creationId xmlns:a16="http://schemas.microsoft.com/office/drawing/2014/main" id="{F6BD462C-D690-48A1-9E39-EB89E470DC2F}"/>
                </a:ext>
              </a:extLst>
            </p:cNvPr>
            <p:cNvSpPr>
              <a:spLocks noChangeArrowheads="1"/>
            </p:cNvSpPr>
            <p:nvPr userDrawn="1"/>
          </p:nvSpPr>
          <p:spPr bwMode="gray">
            <a:xfrm>
              <a:off x="-949740" y="6012684"/>
              <a:ext cx="449989" cy="431800"/>
            </a:xfrm>
            <a:prstGeom prst="rect">
              <a:avLst/>
            </a:prstGeom>
            <a:solidFill>
              <a:srgbClr val="646464"/>
            </a:solidFill>
            <a:ln w="6350">
              <a:noFill/>
              <a:miter lim="800000"/>
              <a:headEnd/>
              <a:tailEnd/>
            </a:ln>
            <a:effectLst/>
          </p:spPr>
          <p:txBody>
            <a:bodyPr wrap="none" lIns="36000" tIns="44450" rIns="36000" bIns="44450" anchor="ctr"/>
            <a:lstStyle/>
            <a:p>
              <a:pPr algn="r">
                <a:lnSpc>
                  <a:spcPct val="90000"/>
                </a:lnSpc>
                <a:defRPr/>
              </a:pPr>
              <a:r>
                <a:rPr lang="de-DE" sz="900">
                  <a:solidFill>
                    <a:schemeClr val="bg1"/>
                  </a:solidFill>
                  <a:latin typeface="Arial" panose="020B0604020202020204" pitchFamily="34" charset="0"/>
                  <a:cs typeface="Arial" panose="020B0604020202020204" pitchFamily="34" charset="0"/>
                </a:rPr>
                <a:t>100</a:t>
              </a:r>
            </a:p>
            <a:p>
              <a:pPr algn="r">
                <a:lnSpc>
                  <a:spcPct val="90000"/>
                </a:lnSpc>
                <a:defRPr/>
              </a:pPr>
              <a:r>
                <a:rPr lang="de-DE" sz="900">
                  <a:solidFill>
                    <a:schemeClr val="bg1"/>
                  </a:solidFill>
                  <a:latin typeface="Arial" panose="020B0604020202020204" pitchFamily="34" charset="0"/>
                  <a:cs typeface="Arial" panose="020B0604020202020204" pitchFamily="34" charset="0"/>
                </a:rPr>
                <a:t>100</a:t>
              </a:r>
            </a:p>
            <a:p>
              <a:pPr algn="r">
                <a:lnSpc>
                  <a:spcPct val="90000"/>
                </a:lnSpc>
                <a:defRPr/>
              </a:pPr>
              <a:r>
                <a:rPr lang="de-DE" sz="900">
                  <a:solidFill>
                    <a:schemeClr val="bg1"/>
                  </a:solidFill>
                  <a:latin typeface="Arial" panose="020B0604020202020204" pitchFamily="34" charset="0"/>
                  <a:cs typeface="Arial" panose="020B0604020202020204" pitchFamily="34" charset="0"/>
                </a:rPr>
                <a:t>100</a:t>
              </a:r>
            </a:p>
          </p:txBody>
        </p:sp>
        <p:sp>
          <p:nvSpPr>
            <p:cNvPr id="28" name="Rectangle 78">
              <a:extLst>
                <a:ext uri="{FF2B5EF4-FFF2-40B4-BE49-F238E27FC236}">
                  <a16:creationId xmlns:a16="http://schemas.microsoft.com/office/drawing/2014/main" id="{DD907C9D-AB42-46A8-9390-8AF63343D3C4}"/>
                </a:ext>
              </a:extLst>
            </p:cNvPr>
            <p:cNvSpPr>
              <a:spLocks noChangeArrowheads="1"/>
            </p:cNvSpPr>
            <p:nvPr userDrawn="1"/>
          </p:nvSpPr>
          <p:spPr bwMode="gray">
            <a:xfrm>
              <a:off x="-953825" y="6443536"/>
              <a:ext cx="449989" cy="431800"/>
            </a:xfrm>
            <a:prstGeom prst="rect">
              <a:avLst/>
            </a:prstGeom>
            <a:solidFill>
              <a:srgbClr val="7D7D7D"/>
            </a:solidFill>
            <a:ln w="6350">
              <a:noFill/>
              <a:miter lim="800000"/>
              <a:headEnd/>
              <a:tailEnd/>
            </a:ln>
            <a:effectLst/>
          </p:spPr>
          <p:txBody>
            <a:bodyPr wrap="none" lIns="36000" tIns="44450" rIns="36000" bIns="44450" anchor="ctr"/>
            <a:lstStyle/>
            <a:p>
              <a:pPr algn="r">
                <a:lnSpc>
                  <a:spcPct val="90000"/>
                </a:lnSpc>
                <a:defRPr/>
              </a:pPr>
              <a:r>
                <a:rPr lang="de-DE" sz="900">
                  <a:solidFill>
                    <a:schemeClr val="bg1"/>
                  </a:solidFill>
                  <a:latin typeface="Arial" panose="020B0604020202020204" pitchFamily="34" charset="0"/>
                  <a:cs typeface="Arial" panose="020B0604020202020204" pitchFamily="34" charset="0"/>
                </a:rPr>
                <a:t>125</a:t>
              </a:r>
            </a:p>
            <a:p>
              <a:pPr algn="r">
                <a:lnSpc>
                  <a:spcPct val="90000"/>
                </a:lnSpc>
                <a:defRPr/>
              </a:pPr>
              <a:r>
                <a:rPr lang="de-DE" sz="900">
                  <a:solidFill>
                    <a:schemeClr val="bg1"/>
                  </a:solidFill>
                  <a:latin typeface="Arial" panose="020B0604020202020204" pitchFamily="34" charset="0"/>
                  <a:cs typeface="Arial" panose="020B0604020202020204" pitchFamily="34" charset="0"/>
                </a:rPr>
                <a:t>125</a:t>
              </a:r>
            </a:p>
            <a:p>
              <a:pPr algn="r">
                <a:lnSpc>
                  <a:spcPct val="90000"/>
                </a:lnSpc>
                <a:defRPr/>
              </a:pPr>
              <a:r>
                <a:rPr lang="de-DE" sz="900">
                  <a:solidFill>
                    <a:schemeClr val="bg1"/>
                  </a:solidFill>
                  <a:latin typeface="Arial" panose="020B0604020202020204" pitchFamily="34" charset="0"/>
                  <a:cs typeface="Arial" panose="020B0604020202020204" pitchFamily="34" charset="0"/>
                </a:rPr>
                <a:t>125</a:t>
              </a:r>
            </a:p>
          </p:txBody>
        </p:sp>
        <p:sp>
          <p:nvSpPr>
            <p:cNvPr id="29" name="Rectangle 78">
              <a:extLst>
                <a:ext uri="{FF2B5EF4-FFF2-40B4-BE49-F238E27FC236}">
                  <a16:creationId xmlns:a16="http://schemas.microsoft.com/office/drawing/2014/main" id="{7204B780-20C2-4E88-A6D1-61F8A1EA7CDC}"/>
                </a:ext>
              </a:extLst>
            </p:cNvPr>
            <p:cNvSpPr>
              <a:spLocks noChangeArrowheads="1"/>
            </p:cNvSpPr>
            <p:nvPr userDrawn="1"/>
          </p:nvSpPr>
          <p:spPr bwMode="gray">
            <a:xfrm>
              <a:off x="-950187" y="5156513"/>
              <a:ext cx="449989" cy="431800"/>
            </a:xfrm>
            <a:prstGeom prst="rect">
              <a:avLst/>
            </a:prstGeom>
            <a:solidFill>
              <a:srgbClr val="455560"/>
            </a:solidFill>
            <a:ln w="6350">
              <a:noFill/>
              <a:miter lim="800000"/>
              <a:headEnd/>
              <a:tailEnd/>
            </a:ln>
            <a:effectLst/>
          </p:spPr>
          <p:txBody>
            <a:bodyPr wrap="none" lIns="36000" tIns="44450" rIns="36000" bIns="44450" anchor="ctr"/>
            <a:lstStyle/>
            <a:p>
              <a:pPr algn="r">
                <a:lnSpc>
                  <a:spcPct val="90000"/>
                </a:lnSpc>
                <a:defRPr/>
              </a:pPr>
              <a:r>
                <a:rPr lang="de-DE" sz="900">
                  <a:solidFill>
                    <a:schemeClr val="bg1"/>
                  </a:solidFill>
                  <a:latin typeface="Arial" panose="020B0604020202020204" pitchFamily="34" charset="0"/>
                  <a:cs typeface="Arial" panose="020B0604020202020204" pitchFamily="34" charset="0"/>
                </a:rPr>
                <a:t>69</a:t>
              </a:r>
            </a:p>
            <a:p>
              <a:pPr algn="r">
                <a:lnSpc>
                  <a:spcPct val="90000"/>
                </a:lnSpc>
                <a:defRPr/>
              </a:pPr>
              <a:r>
                <a:rPr lang="de-DE" sz="900">
                  <a:solidFill>
                    <a:schemeClr val="bg1"/>
                  </a:solidFill>
                  <a:latin typeface="Arial" panose="020B0604020202020204" pitchFamily="34" charset="0"/>
                  <a:cs typeface="Arial" panose="020B0604020202020204" pitchFamily="34" charset="0"/>
                </a:rPr>
                <a:t>85</a:t>
              </a:r>
            </a:p>
            <a:p>
              <a:pPr algn="r">
                <a:lnSpc>
                  <a:spcPct val="90000"/>
                </a:lnSpc>
                <a:defRPr/>
              </a:pPr>
              <a:r>
                <a:rPr lang="de-DE" sz="900">
                  <a:solidFill>
                    <a:schemeClr val="bg1"/>
                  </a:solidFill>
                  <a:latin typeface="Arial" panose="020B0604020202020204" pitchFamily="34" charset="0"/>
                  <a:cs typeface="Arial" panose="020B0604020202020204" pitchFamily="34" charset="0"/>
                </a:rPr>
                <a:t>96</a:t>
              </a:r>
            </a:p>
          </p:txBody>
        </p:sp>
      </p:grpSp>
      <p:pic>
        <p:nvPicPr>
          <p:cNvPr id="34" name="Picture 33">
            <a:extLst>
              <a:ext uri="{FF2B5EF4-FFF2-40B4-BE49-F238E27FC236}">
                <a16:creationId xmlns:a16="http://schemas.microsoft.com/office/drawing/2014/main" id="{9FCA4F17-54F2-41C8-9D4D-F78B7227689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2" name="Picture 31">
            <a:extLst>
              <a:ext uri="{FF2B5EF4-FFF2-40B4-BE49-F238E27FC236}">
                <a16:creationId xmlns:a16="http://schemas.microsoft.com/office/drawing/2014/main" id="{EAB9813E-06F6-428F-A3AF-A954C01F870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839276" y="271835"/>
            <a:ext cx="2898770" cy="273468"/>
          </a:xfrm>
          <a:prstGeom prst="rect">
            <a:avLst/>
          </a:prstGeom>
        </p:spPr>
      </p:pic>
      <p:sp>
        <p:nvSpPr>
          <p:cNvPr id="30" name="Text Box 8">
            <a:extLst>
              <a:ext uri="{FF2B5EF4-FFF2-40B4-BE49-F238E27FC236}">
                <a16:creationId xmlns:a16="http://schemas.microsoft.com/office/drawing/2014/main" id="{C4A8641D-3BB3-4685-BB2B-8DAE324F5366}"/>
              </a:ext>
            </a:extLst>
          </p:cNvPr>
          <p:cNvSpPr txBox="1">
            <a:spLocks noChangeArrowheads="1"/>
          </p:cNvSpPr>
          <p:nvPr userDrawn="1"/>
        </p:nvSpPr>
        <p:spPr bwMode="auto">
          <a:xfrm>
            <a:off x="8486274" y="5819519"/>
            <a:ext cx="3251772" cy="784830"/>
          </a:xfrm>
          <a:prstGeom prst="rect">
            <a:avLst/>
          </a:prstGeom>
          <a:noFill/>
          <a:ln w="9525">
            <a:noFill/>
            <a:miter lim="800000"/>
            <a:headEnd/>
            <a:tailEnd/>
          </a:ln>
          <a:effectLst/>
        </p:spPr>
        <p:txBody>
          <a:bodyPr wrap="square">
            <a:spAutoFit/>
          </a:bodyPr>
          <a:lstStyle/>
          <a:p>
            <a:pPr marL="0" algn="r" fontAlgn="ctr">
              <a:lnSpc>
                <a:spcPct val="100000"/>
              </a:lnSpc>
            </a:pPr>
            <a:r>
              <a:rPr lang="en-GB" sz="900" i="0">
                <a:solidFill>
                  <a:schemeClr val="bg1"/>
                </a:solidFill>
                <a:effectLst/>
                <a:latin typeface="+mn-lt"/>
                <a:ea typeface="Calibri" panose="020F0502020204030204" pitchFamily="34" charset="0"/>
              </a:rPr>
              <a:t>Hymans Robertson LLP® is a limited liability partnership registered in England and Wales with registered number OC310282. Authorised and regulated by the Financial Conduct Authority and licensed by the Institute and Faculty of Actuaries for a range of investment business activities. </a:t>
            </a:r>
            <a:endParaRPr lang="en-GB" sz="900" i="0">
              <a:solidFill>
                <a:schemeClr val="bg1"/>
              </a:solidFill>
              <a:latin typeface="+mn-lt"/>
            </a:endParaRPr>
          </a:p>
        </p:txBody>
      </p:sp>
    </p:spTree>
    <p:extLst>
      <p:ext uri="{BB962C8B-B14F-4D97-AF65-F5344CB8AC3E}">
        <p14:creationId xmlns:p14="http://schemas.microsoft.com/office/powerpoint/2010/main" val="1761180993"/>
      </p:ext>
    </p:extLst>
  </p:cSld>
  <p:clrMap bg1="lt1" tx1="dk1" bg2="lt2" tx2="dk2" accent1="accent1" accent2="accent2" accent3="accent3" accent4="accent4" accent5="accent5" accent6="accent6" hlink="hlink" folHlink="folHlink"/>
  <p:sldLayoutIdLst>
    <p:sldLayoutId id="2147483650" r:id="rId1"/>
    <p:sldLayoutId id="21474837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2297BF-C61B-49B6-85E8-8D55B98342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194DF2-211C-43DB-836F-DEFFB3BA30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a:extLst>
              <a:ext uri="{FF2B5EF4-FFF2-40B4-BE49-F238E27FC236}">
                <a16:creationId xmlns:a16="http://schemas.microsoft.com/office/drawing/2014/main" id="{99EF0FBB-09CC-4A19-841C-AFBB88FE3912}"/>
              </a:ext>
            </a:extLst>
          </p:cNvPr>
          <p:cNvSpPr txBox="1">
            <a:spLocks/>
          </p:cNvSpPr>
          <p:nvPr userDrawn="1"/>
        </p:nvSpPr>
        <p:spPr>
          <a:xfrm>
            <a:off x="444300" y="64325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rgbClr val="4555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F44F93-D416-4E63-91B3-F80DF5C50B60}" type="slidenum">
              <a:rPr lang="en-GB" smtClean="0">
                <a:solidFill>
                  <a:srgbClr val="455560"/>
                </a:solidFill>
              </a:rPr>
              <a:pPr/>
              <a:t>‹#›</a:t>
            </a:fld>
            <a:endParaRPr lang="en-GB">
              <a:solidFill>
                <a:srgbClr val="455560"/>
              </a:solidFill>
            </a:endParaRPr>
          </a:p>
        </p:txBody>
      </p:sp>
      <p:grpSp>
        <p:nvGrpSpPr>
          <p:cNvPr id="34" name="Group 33">
            <a:extLst>
              <a:ext uri="{FF2B5EF4-FFF2-40B4-BE49-F238E27FC236}">
                <a16:creationId xmlns:a16="http://schemas.microsoft.com/office/drawing/2014/main" id="{9103FAF3-CD00-46F4-9DD9-0921D2EC2B67}"/>
              </a:ext>
            </a:extLst>
          </p:cNvPr>
          <p:cNvGrpSpPr/>
          <p:nvPr userDrawn="1"/>
        </p:nvGrpSpPr>
        <p:grpSpPr>
          <a:xfrm>
            <a:off x="-1136705" y="12869"/>
            <a:ext cx="896281" cy="6864316"/>
            <a:chOff x="-953825" y="12869"/>
            <a:chExt cx="896281" cy="6864316"/>
          </a:xfrm>
        </p:grpSpPr>
        <p:sp>
          <p:nvSpPr>
            <p:cNvPr id="35" name="Rectangle 57">
              <a:extLst>
                <a:ext uri="{FF2B5EF4-FFF2-40B4-BE49-F238E27FC236}">
                  <a16:creationId xmlns:a16="http://schemas.microsoft.com/office/drawing/2014/main" id="{E4EC2790-A438-4922-B5F8-B3FDD76EB617}"/>
                </a:ext>
              </a:extLst>
            </p:cNvPr>
            <p:cNvSpPr>
              <a:spLocks noChangeArrowheads="1"/>
            </p:cNvSpPr>
            <p:nvPr userDrawn="1"/>
          </p:nvSpPr>
          <p:spPr bwMode="gray">
            <a:xfrm>
              <a:off x="-507533" y="12869"/>
              <a:ext cx="449989" cy="431801"/>
            </a:xfrm>
            <a:prstGeom prst="rect">
              <a:avLst/>
            </a:prstGeom>
            <a:solidFill>
              <a:srgbClr val="3FA6CC"/>
            </a:solidFill>
            <a:ln w="6350">
              <a:noFill/>
              <a:miter lim="800000"/>
              <a:headEnd/>
              <a:tailEnd/>
            </a:ln>
            <a:effectLst/>
          </p:spPr>
          <p:txBody>
            <a:bodyPr wrap="none" lIns="36000" tIns="44450" rIns="36000" bIns="44450" anchor="ctr"/>
            <a:lstStyle/>
            <a:p>
              <a:pPr algn="r">
                <a:lnSpc>
                  <a:spcPct val="90000"/>
                </a:lnSpc>
                <a:defRPr/>
              </a:pPr>
              <a:r>
                <a:rPr lang="de-DE" sz="900">
                  <a:solidFill>
                    <a:schemeClr val="bg1"/>
                  </a:solidFill>
                  <a:latin typeface="Arial" panose="020B0604020202020204" pitchFamily="34" charset="0"/>
                  <a:cs typeface="Arial" panose="020B0604020202020204" pitchFamily="34" charset="0"/>
                </a:rPr>
                <a:t>63</a:t>
              </a:r>
            </a:p>
            <a:p>
              <a:pPr algn="r">
                <a:lnSpc>
                  <a:spcPct val="90000"/>
                </a:lnSpc>
                <a:defRPr/>
              </a:pPr>
              <a:r>
                <a:rPr lang="de-DE" sz="900">
                  <a:solidFill>
                    <a:schemeClr val="bg1"/>
                  </a:solidFill>
                  <a:latin typeface="Arial" panose="020B0604020202020204" pitchFamily="34" charset="0"/>
                  <a:cs typeface="Arial" panose="020B0604020202020204" pitchFamily="34" charset="0"/>
                </a:rPr>
                <a:t>166</a:t>
              </a:r>
            </a:p>
            <a:p>
              <a:pPr algn="r">
                <a:lnSpc>
                  <a:spcPct val="90000"/>
                </a:lnSpc>
                <a:defRPr/>
              </a:pPr>
              <a:r>
                <a:rPr lang="de-DE" sz="900">
                  <a:solidFill>
                    <a:schemeClr val="bg1"/>
                  </a:solidFill>
                  <a:latin typeface="Arial" panose="020B0604020202020204" pitchFamily="34" charset="0"/>
                  <a:cs typeface="Arial" panose="020B0604020202020204" pitchFamily="34" charset="0"/>
                </a:rPr>
                <a:t>204</a:t>
              </a:r>
            </a:p>
          </p:txBody>
        </p:sp>
        <p:sp>
          <p:nvSpPr>
            <p:cNvPr id="36" name="Rectangle 71">
              <a:extLst>
                <a:ext uri="{FF2B5EF4-FFF2-40B4-BE49-F238E27FC236}">
                  <a16:creationId xmlns:a16="http://schemas.microsoft.com/office/drawing/2014/main" id="{31FAD256-D577-4D6A-A542-53E46FF65B1F}"/>
                </a:ext>
              </a:extLst>
            </p:cNvPr>
            <p:cNvSpPr>
              <a:spLocks noChangeArrowheads="1"/>
            </p:cNvSpPr>
            <p:nvPr userDrawn="1"/>
          </p:nvSpPr>
          <p:spPr bwMode="gray">
            <a:xfrm>
              <a:off x="-507533" y="444669"/>
              <a:ext cx="449989" cy="431800"/>
            </a:xfrm>
            <a:prstGeom prst="rect">
              <a:avLst/>
            </a:prstGeom>
            <a:solidFill>
              <a:srgbClr val="6CBCD8"/>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108</a:t>
              </a:r>
            </a:p>
            <a:p>
              <a:pPr algn="r">
                <a:lnSpc>
                  <a:spcPct val="90000"/>
                </a:lnSpc>
                <a:defRPr/>
              </a:pPr>
              <a:r>
                <a:rPr lang="de-DE" sz="900">
                  <a:solidFill>
                    <a:srgbClr val="4B4B4B"/>
                  </a:solidFill>
                  <a:latin typeface="Arial" panose="020B0604020202020204" pitchFamily="34" charset="0"/>
                  <a:cs typeface="Arial" panose="020B0604020202020204" pitchFamily="34" charset="0"/>
                </a:rPr>
                <a:t>188</a:t>
              </a:r>
            </a:p>
            <a:p>
              <a:pPr algn="r">
                <a:lnSpc>
                  <a:spcPct val="90000"/>
                </a:lnSpc>
                <a:defRPr/>
              </a:pPr>
              <a:r>
                <a:rPr lang="de-DE" sz="900">
                  <a:solidFill>
                    <a:srgbClr val="4B4B4B"/>
                  </a:solidFill>
                  <a:latin typeface="Arial" panose="020B0604020202020204" pitchFamily="34" charset="0"/>
                  <a:cs typeface="Arial" panose="020B0604020202020204" pitchFamily="34" charset="0"/>
                </a:rPr>
                <a:t>216</a:t>
              </a:r>
            </a:p>
          </p:txBody>
        </p:sp>
        <p:sp>
          <p:nvSpPr>
            <p:cNvPr id="37" name="Rectangle 72">
              <a:extLst>
                <a:ext uri="{FF2B5EF4-FFF2-40B4-BE49-F238E27FC236}">
                  <a16:creationId xmlns:a16="http://schemas.microsoft.com/office/drawing/2014/main" id="{01A2DF79-B263-44FB-AFA7-1A3E4CDF39B3}"/>
                </a:ext>
              </a:extLst>
            </p:cNvPr>
            <p:cNvSpPr>
              <a:spLocks noChangeArrowheads="1"/>
            </p:cNvSpPr>
            <p:nvPr userDrawn="1"/>
          </p:nvSpPr>
          <p:spPr bwMode="gray">
            <a:xfrm>
              <a:off x="-507533" y="876469"/>
              <a:ext cx="449989" cy="431800"/>
            </a:xfrm>
            <a:prstGeom prst="rect">
              <a:avLst/>
            </a:prstGeom>
            <a:solidFill>
              <a:srgbClr val="9BD2E5"/>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155</a:t>
              </a:r>
            </a:p>
            <a:p>
              <a:pPr algn="r">
                <a:lnSpc>
                  <a:spcPct val="90000"/>
                </a:lnSpc>
                <a:defRPr/>
              </a:pPr>
              <a:r>
                <a:rPr lang="de-DE" sz="900">
                  <a:solidFill>
                    <a:srgbClr val="4B4B4B"/>
                  </a:solidFill>
                  <a:latin typeface="Arial" panose="020B0604020202020204" pitchFamily="34" charset="0"/>
                  <a:cs typeface="Arial" panose="020B0604020202020204" pitchFamily="34" charset="0"/>
                </a:rPr>
                <a:t>210</a:t>
              </a:r>
            </a:p>
            <a:p>
              <a:pPr algn="r">
                <a:lnSpc>
                  <a:spcPct val="90000"/>
                </a:lnSpc>
                <a:defRPr/>
              </a:pPr>
              <a:r>
                <a:rPr lang="de-DE" sz="900">
                  <a:solidFill>
                    <a:srgbClr val="4B4B4B"/>
                  </a:solidFill>
                  <a:latin typeface="Arial" panose="020B0604020202020204" pitchFamily="34" charset="0"/>
                  <a:cs typeface="Arial" panose="020B0604020202020204" pitchFamily="34" charset="0"/>
                </a:rPr>
                <a:t>229</a:t>
              </a:r>
            </a:p>
          </p:txBody>
        </p:sp>
        <p:sp>
          <p:nvSpPr>
            <p:cNvPr id="38" name="Rectangle 73">
              <a:extLst>
                <a:ext uri="{FF2B5EF4-FFF2-40B4-BE49-F238E27FC236}">
                  <a16:creationId xmlns:a16="http://schemas.microsoft.com/office/drawing/2014/main" id="{304B711A-5B0C-47B1-A704-464885D94347}"/>
                </a:ext>
              </a:extLst>
            </p:cNvPr>
            <p:cNvSpPr>
              <a:spLocks noChangeArrowheads="1"/>
            </p:cNvSpPr>
            <p:nvPr userDrawn="1"/>
          </p:nvSpPr>
          <p:spPr bwMode="gray">
            <a:xfrm>
              <a:off x="-507533" y="1308269"/>
              <a:ext cx="449989" cy="431800"/>
            </a:xfrm>
            <a:prstGeom prst="rect">
              <a:avLst/>
            </a:prstGeom>
            <a:solidFill>
              <a:srgbClr val="D2EAF2"/>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210</a:t>
              </a:r>
            </a:p>
            <a:p>
              <a:pPr algn="r">
                <a:lnSpc>
                  <a:spcPct val="90000"/>
                </a:lnSpc>
                <a:defRPr/>
              </a:pPr>
              <a:r>
                <a:rPr lang="de-DE" sz="900">
                  <a:solidFill>
                    <a:srgbClr val="4B4B4B"/>
                  </a:solidFill>
                  <a:latin typeface="Arial" panose="020B0604020202020204" pitchFamily="34" charset="0"/>
                  <a:cs typeface="Arial" panose="020B0604020202020204" pitchFamily="34" charset="0"/>
                </a:rPr>
                <a:t>234</a:t>
              </a:r>
            </a:p>
            <a:p>
              <a:pPr algn="r">
                <a:lnSpc>
                  <a:spcPct val="90000"/>
                </a:lnSpc>
                <a:defRPr/>
              </a:pPr>
              <a:r>
                <a:rPr lang="de-DE" sz="900">
                  <a:solidFill>
                    <a:srgbClr val="4B4B4B"/>
                  </a:solidFill>
                  <a:latin typeface="Arial" panose="020B0604020202020204" pitchFamily="34" charset="0"/>
                  <a:cs typeface="Arial" panose="020B0604020202020204" pitchFamily="34" charset="0"/>
                </a:rPr>
                <a:t>242</a:t>
              </a:r>
            </a:p>
          </p:txBody>
        </p:sp>
        <p:sp>
          <p:nvSpPr>
            <p:cNvPr id="39" name="Rectangle 74">
              <a:extLst>
                <a:ext uri="{FF2B5EF4-FFF2-40B4-BE49-F238E27FC236}">
                  <a16:creationId xmlns:a16="http://schemas.microsoft.com/office/drawing/2014/main" id="{70FAB268-F2AF-4409-B0AE-7B21A17634D8}"/>
                </a:ext>
              </a:extLst>
            </p:cNvPr>
            <p:cNvSpPr>
              <a:spLocks noChangeArrowheads="1"/>
            </p:cNvSpPr>
            <p:nvPr userDrawn="1"/>
          </p:nvSpPr>
          <p:spPr bwMode="gray">
            <a:xfrm>
              <a:off x="-507533" y="1740069"/>
              <a:ext cx="449989" cy="431800"/>
            </a:xfrm>
            <a:prstGeom prst="rect">
              <a:avLst/>
            </a:prstGeom>
            <a:solidFill>
              <a:srgbClr val="FDC82F"/>
            </a:solidFill>
            <a:ln w="6350">
              <a:noFill/>
              <a:miter lim="800000"/>
              <a:headEnd/>
              <a:tailEnd/>
            </a:ln>
            <a:effectLst/>
          </p:spPr>
          <p:txBody>
            <a:bodyPr wrap="none" lIns="36000" tIns="44450" rIns="36000" bIns="44450" anchor="ctr"/>
            <a:lstStyle/>
            <a:p>
              <a:pPr algn="r">
                <a:lnSpc>
                  <a:spcPct val="90000"/>
                </a:lnSpc>
                <a:defRPr/>
              </a:pPr>
              <a:r>
                <a:rPr lang="de-DE" sz="900">
                  <a:solidFill>
                    <a:schemeClr val="bg1"/>
                  </a:solidFill>
                  <a:latin typeface="Arial" panose="020B0604020202020204" pitchFamily="34" charset="0"/>
                  <a:cs typeface="Arial" panose="020B0604020202020204" pitchFamily="34" charset="0"/>
                </a:rPr>
                <a:t>253</a:t>
              </a:r>
            </a:p>
            <a:p>
              <a:pPr algn="r">
                <a:lnSpc>
                  <a:spcPct val="90000"/>
                </a:lnSpc>
                <a:defRPr/>
              </a:pPr>
              <a:r>
                <a:rPr lang="de-DE" sz="900">
                  <a:solidFill>
                    <a:schemeClr val="bg1"/>
                  </a:solidFill>
                  <a:latin typeface="Arial" panose="020B0604020202020204" pitchFamily="34" charset="0"/>
                  <a:cs typeface="Arial" panose="020B0604020202020204" pitchFamily="34" charset="0"/>
                </a:rPr>
                <a:t>200</a:t>
              </a:r>
            </a:p>
            <a:p>
              <a:pPr algn="r">
                <a:lnSpc>
                  <a:spcPct val="90000"/>
                </a:lnSpc>
                <a:defRPr/>
              </a:pPr>
              <a:r>
                <a:rPr lang="de-DE" sz="900">
                  <a:solidFill>
                    <a:schemeClr val="bg1"/>
                  </a:solidFill>
                  <a:latin typeface="Arial" panose="020B0604020202020204" pitchFamily="34" charset="0"/>
                  <a:cs typeface="Arial" panose="020B0604020202020204" pitchFamily="34" charset="0"/>
                </a:rPr>
                <a:t>47</a:t>
              </a:r>
            </a:p>
          </p:txBody>
        </p:sp>
        <p:sp>
          <p:nvSpPr>
            <p:cNvPr id="40" name="Rectangle 75">
              <a:extLst>
                <a:ext uri="{FF2B5EF4-FFF2-40B4-BE49-F238E27FC236}">
                  <a16:creationId xmlns:a16="http://schemas.microsoft.com/office/drawing/2014/main" id="{1F279453-D32A-48B4-A97C-02008D135BDB}"/>
                </a:ext>
              </a:extLst>
            </p:cNvPr>
            <p:cNvSpPr>
              <a:spLocks noChangeArrowheads="1"/>
            </p:cNvSpPr>
            <p:nvPr userDrawn="1"/>
          </p:nvSpPr>
          <p:spPr bwMode="gray">
            <a:xfrm>
              <a:off x="-507533" y="2593482"/>
              <a:ext cx="449989" cy="431800"/>
            </a:xfrm>
            <a:prstGeom prst="rect">
              <a:avLst/>
            </a:prstGeom>
            <a:solidFill>
              <a:srgbClr val="FEDF86"/>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254</a:t>
              </a:r>
            </a:p>
            <a:p>
              <a:pPr algn="r">
                <a:lnSpc>
                  <a:spcPct val="90000"/>
                </a:lnSpc>
                <a:defRPr/>
              </a:pPr>
              <a:r>
                <a:rPr lang="de-DE" sz="900">
                  <a:solidFill>
                    <a:srgbClr val="4B4B4B"/>
                  </a:solidFill>
                  <a:latin typeface="Arial" panose="020B0604020202020204" pitchFamily="34" charset="0"/>
                  <a:cs typeface="Arial" panose="020B0604020202020204" pitchFamily="34" charset="0"/>
                </a:rPr>
                <a:t>223</a:t>
              </a:r>
            </a:p>
            <a:p>
              <a:pPr marL="0" indent="0" algn="r">
                <a:lnSpc>
                  <a:spcPct val="90000"/>
                </a:lnSpc>
                <a:buNone/>
                <a:defRPr/>
              </a:pPr>
              <a:r>
                <a:rPr lang="de-DE" sz="900">
                  <a:solidFill>
                    <a:srgbClr val="4B4B4B"/>
                  </a:solidFill>
                  <a:latin typeface="Arial" panose="020B0604020202020204" pitchFamily="34" charset="0"/>
                  <a:cs typeface="Arial" panose="020B0604020202020204" pitchFamily="34" charset="0"/>
                </a:rPr>
                <a:t>134</a:t>
              </a:r>
            </a:p>
          </p:txBody>
        </p:sp>
        <p:sp>
          <p:nvSpPr>
            <p:cNvPr id="41" name="Rectangle 76">
              <a:extLst>
                <a:ext uri="{FF2B5EF4-FFF2-40B4-BE49-F238E27FC236}">
                  <a16:creationId xmlns:a16="http://schemas.microsoft.com/office/drawing/2014/main" id="{0EAFE87B-0F77-44DE-AAC2-A32851DDA2A0}"/>
                </a:ext>
              </a:extLst>
            </p:cNvPr>
            <p:cNvSpPr>
              <a:spLocks noChangeArrowheads="1"/>
            </p:cNvSpPr>
            <p:nvPr userDrawn="1"/>
          </p:nvSpPr>
          <p:spPr bwMode="gray">
            <a:xfrm>
              <a:off x="-507533" y="2167683"/>
              <a:ext cx="449989" cy="431800"/>
            </a:xfrm>
            <a:prstGeom prst="rect">
              <a:avLst/>
            </a:prstGeom>
            <a:solidFill>
              <a:srgbClr val="FDD35D"/>
            </a:solidFill>
            <a:ln w="6350">
              <a:noFill/>
              <a:miter lim="800000"/>
              <a:headEnd/>
              <a:tailEnd/>
            </a:ln>
            <a:effectLst/>
          </p:spPr>
          <p:txBody>
            <a:bodyPr wrap="none" lIns="36000" tIns="44450" rIns="36000" bIns="44450" anchor="ctr"/>
            <a:lstStyle/>
            <a:p>
              <a:pPr algn="r">
                <a:lnSpc>
                  <a:spcPct val="90000"/>
                </a:lnSpc>
                <a:defRPr/>
              </a:pPr>
              <a:r>
                <a:rPr lang="de-DE" sz="900">
                  <a:solidFill>
                    <a:schemeClr val="bg1"/>
                  </a:solidFill>
                  <a:latin typeface="Arial" panose="020B0604020202020204" pitchFamily="34" charset="0"/>
                  <a:cs typeface="Arial" panose="020B0604020202020204" pitchFamily="34" charset="0"/>
                </a:rPr>
                <a:t>253</a:t>
              </a:r>
            </a:p>
            <a:p>
              <a:pPr algn="r">
                <a:lnSpc>
                  <a:spcPct val="90000"/>
                </a:lnSpc>
                <a:defRPr/>
              </a:pPr>
              <a:r>
                <a:rPr lang="de-DE" sz="900">
                  <a:solidFill>
                    <a:schemeClr val="bg1"/>
                  </a:solidFill>
                  <a:latin typeface="Arial" panose="020B0604020202020204" pitchFamily="34" charset="0"/>
                  <a:cs typeface="Arial" panose="020B0604020202020204" pitchFamily="34" charset="0"/>
                </a:rPr>
                <a:t>211</a:t>
              </a:r>
            </a:p>
            <a:p>
              <a:pPr algn="r">
                <a:lnSpc>
                  <a:spcPct val="90000"/>
                </a:lnSpc>
                <a:defRPr/>
              </a:pPr>
              <a:r>
                <a:rPr lang="de-DE" sz="900">
                  <a:solidFill>
                    <a:schemeClr val="bg1"/>
                  </a:solidFill>
                  <a:latin typeface="Arial" panose="020B0604020202020204" pitchFamily="34" charset="0"/>
                  <a:cs typeface="Arial" panose="020B0604020202020204" pitchFamily="34" charset="0"/>
                </a:rPr>
                <a:t>93</a:t>
              </a:r>
            </a:p>
          </p:txBody>
        </p:sp>
        <p:sp>
          <p:nvSpPr>
            <p:cNvPr id="42" name="Rectangle 77">
              <a:extLst>
                <a:ext uri="{FF2B5EF4-FFF2-40B4-BE49-F238E27FC236}">
                  <a16:creationId xmlns:a16="http://schemas.microsoft.com/office/drawing/2014/main" id="{578828B0-FACF-41EE-B9E4-0C67FFC366C7}"/>
                </a:ext>
              </a:extLst>
            </p:cNvPr>
            <p:cNvSpPr>
              <a:spLocks noChangeArrowheads="1"/>
            </p:cNvSpPr>
            <p:nvPr userDrawn="1"/>
          </p:nvSpPr>
          <p:spPr bwMode="gray">
            <a:xfrm>
              <a:off x="-507533" y="3021392"/>
              <a:ext cx="449989" cy="431800"/>
            </a:xfrm>
            <a:prstGeom prst="rect">
              <a:avLst/>
            </a:prstGeom>
            <a:solidFill>
              <a:srgbClr val="FEEBB4"/>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254</a:t>
              </a:r>
            </a:p>
            <a:p>
              <a:pPr algn="r">
                <a:lnSpc>
                  <a:spcPct val="90000"/>
                </a:lnSpc>
                <a:defRPr/>
              </a:pPr>
              <a:r>
                <a:rPr lang="de-DE" sz="900">
                  <a:solidFill>
                    <a:srgbClr val="4B4B4B"/>
                  </a:solidFill>
                  <a:latin typeface="Arial" panose="020B0604020202020204" pitchFamily="34" charset="0"/>
                  <a:cs typeface="Arial" panose="020B0604020202020204" pitchFamily="34" charset="0"/>
                </a:rPr>
                <a:t>235</a:t>
              </a:r>
            </a:p>
            <a:p>
              <a:pPr algn="r">
                <a:lnSpc>
                  <a:spcPct val="90000"/>
                </a:lnSpc>
                <a:defRPr/>
              </a:pPr>
              <a:r>
                <a:rPr lang="de-DE" sz="900">
                  <a:solidFill>
                    <a:srgbClr val="4B4B4B"/>
                  </a:solidFill>
                  <a:latin typeface="Arial" panose="020B0604020202020204" pitchFamily="34" charset="0"/>
                  <a:cs typeface="Arial" panose="020B0604020202020204" pitchFamily="34" charset="0"/>
                </a:rPr>
                <a:t>180</a:t>
              </a:r>
            </a:p>
          </p:txBody>
        </p:sp>
        <p:sp>
          <p:nvSpPr>
            <p:cNvPr id="43" name="Rectangle 78">
              <a:extLst>
                <a:ext uri="{FF2B5EF4-FFF2-40B4-BE49-F238E27FC236}">
                  <a16:creationId xmlns:a16="http://schemas.microsoft.com/office/drawing/2014/main" id="{92829425-4C1D-4E38-9733-8F2CF47857A8}"/>
                </a:ext>
              </a:extLst>
            </p:cNvPr>
            <p:cNvSpPr>
              <a:spLocks noChangeArrowheads="1"/>
            </p:cNvSpPr>
            <p:nvPr userDrawn="1"/>
          </p:nvSpPr>
          <p:spPr bwMode="gray">
            <a:xfrm>
              <a:off x="-507533" y="3453192"/>
              <a:ext cx="449989" cy="431800"/>
            </a:xfrm>
            <a:prstGeom prst="rect">
              <a:avLst/>
            </a:prstGeom>
            <a:solidFill>
              <a:srgbClr val="6EC040"/>
            </a:solidFill>
            <a:ln w="6350">
              <a:noFill/>
              <a:miter lim="800000"/>
              <a:headEnd/>
              <a:tailEnd/>
            </a:ln>
            <a:effectLst/>
          </p:spPr>
          <p:txBody>
            <a:bodyPr wrap="none" lIns="36000" tIns="44450" rIns="36000" bIns="44450" anchor="ctr"/>
            <a:lstStyle/>
            <a:p>
              <a:pPr algn="r">
                <a:lnSpc>
                  <a:spcPct val="90000"/>
                </a:lnSpc>
                <a:defRPr/>
              </a:pPr>
              <a:r>
                <a:rPr lang="de-DE" sz="900">
                  <a:solidFill>
                    <a:schemeClr val="bg1"/>
                  </a:solidFill>
                  <a:latin typeface="Arial" panose="020B0604020202020204" pitchFamily="34" charset="0"/>
                  <a:cs typeface="Arial" panose="020B0604020202020204" pitchFamily="34" charset="0"/>
                </a:rPr>
                <a:t>110</a:t>
              </a:r>
            </a:p>
            <a:p>
              <a:pPr algn="r">
                <a:lnSpc>
                  <a:spcPct val="90000"/>
                </a:lnSpc>
                <a:defRPr/>
              </a:pPr>
              <a:r>
                <a:rPr lang="de-DE" sz="900">
                  <a:solidFill>
                    <a:schemeClr val="bg1"/>
                  </a:solidFill>
                  <a:latin typeface="Arial" panose="020B0604020202020204" pitchFamily="34" charset="0"/>
                  <a:cs typeface="Arial" panose="020B0604020202020204" pitchFamily="34" charset="0"/>
                </a:rPr>
                <a:t>192</a:t>
              </a:r>
            </a:p>
            <a:p>
              <a:pPr algn="r">
                <a:lnSpc>
                  <a:spcPct val="90000"/>
                </a:lnSpc>
                <a:defRPr/>
              </a:pPr>
              <a:r>
                <a:rPr lang="de-DE" sz="900">
                  <a:solidFill>
                    <a:schemeClr val="bg1"/>
                  </a:solidFill>
                  <a:latin typeface="Arial" panose="020B0604020202020204" pitchFamily="34" charset="0"/>
                  <a:cs typeface="Arial" panose="020B0604020202020204" pitchFamily="34" charset="0"/>
                </a:rPr>
                <a:t>64</a:t>
              </a:r>
            </a:p>
          </p:txBody>
        </p:sp>
        <p:sp>
          <p:nvSpPr>
            <p:cNvPr id="44" name="Rectangle 78">
              <a:extLst>
                <a:ext uri="{FF2B5EF4-FFF2-40B4-BE49-F238E27FC236}">
                  <a16:creationId xmlns:a16="http://schemas.microsoft.com/office/drawing/2014/main" id="{920E0D67-20C4-4F95-A77E-2D720FF508FE}"/>
                </a:ext>
              </a:extLst>
            </p:cNvPr>
            <p:cNvSpPr>
              <a:spLocks noChangeArrowheads="1"/>
            </p:cNvSpPr>
            <p:nvPr userDrawn="1"/>
          </p:nvSpPr>
          <p:spPr bwMode="gray">
            <a:xfrm>
              <a:off x="-507533" y="3873367"/>
              <a:ext cx="449989" cy="431800"/>
            </a:xfrm>
            <a:prstGeom prst="rect">
              <a:avLst/>
            </a:prstGeom>
            <a:solidFill>
              <a:srgbClr val="97D276"/>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151</a:t>
              </a:r>
            </a:p>
            <a:p>
              <a:pPr algn="r">
                <a:lnSpc>
                  <a:spcPct val="90000"/>
                </a:lnSpc>
                <a:defRPr/>
              </a:pPr>
              <a:r>
                <a:rPr lang="de-DE" sz="900">
                  <a:solidFill>
                    <a:srgbClr val="4B4B4B"/>
                  </a:solidFill>
                  <a:latin typeface="Arial" panose="020B0604020202020204" pitchFamily="34" charset="0"/>
                  <a:cs typeface="Arial" panose="020B0604020202020204" pitchFamily="34" charset="0"/>
                </a:rPr>
                <a:t>210</a:t>
              </a:r>
            </a:p>
            <a:p>
              <a:pPr algn="r">
                <a:lnSpc>
                  <a:spcPct val="90000"/>
                </a:lnSpc>
                <a:defRPr/>
              </a:pPr>
              <a:r>
                <a:rPr lang="de-DE" sz="900">
                  <a:solidFill>
                    <a:srgbClr val="4B4B4B"/>
                  </a:solidFill>
                  <a:latin typeface="Arial" panose="020B0604020202020204" pitchFamily="34" charset="0"/>
                  <a:cs typeface="Arial" panose="020B0604020202020204" pitchFamily="34" charset="0"/>
                </a:rPr>
                <a:t>118</a:t>
              </a:r>
            </a:p>
          </p:txBody>
        </p:sp>
        <p:sp>
          <p:nvSpPr>
            <p:cNvPr id="45" name="Rectangle 78">
              <a:extLst>
                <a:ext uri="{FF2B5EF4-FFF2-40B4-BE49-F238E27FC236}">
                  <a16:creationId xmlns:a16="http://schemas.microsoft.com/office/drawing/2014/main" id="{3487B7A5-D148-4CA4-9046-5153512D16B8}"/>
                </a:ext>
              </a:extLst>
            </p:cNvPr>
            <p:cNvSpPr>
              <a:spLocks noChangeArrowheads="1"/>
            </p:cNvSpPr>
            <p:nvPr userDrawn="1"/>
          </p:nvSpPr>
          <p:spPr bwMode="gray">
            <a:xfrm>
              <a:off x="-507533" y="4297712"/>
              <a:ext cx="449989" cy="431800"/>
            </a:xfrm>
            <a:prstGeom prst="rect">
              <a:avLst/>
            </a:prstGeom>
            <a:solidFill>
              <a:srgbClr val="B7E0A0"/>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183</a:t>
              </a:r>
            </a:p>
            <a:p>
              <a:pPr algn="r">
                <a:lnSpc>
                  <a:spcPct val="90000"/>
                </a:lnSpc>
                <a:defRPr/>
              </a:pPr>
              <a:r>
                <a:rPr lang="de-DE" sz="900">
                  <a:solidFill>
                    <a:srgbClr val="4B4B4B"/>
                  </a:solidFill>
                  <a:latin typeface="Arial" panose="020B0604020202020204" pitchFamily="34" charset="0"/>
                  <a:cs typeface="Arial" panose="020B0604020202020204" pitchFamily="34" charset="0"/>
                </a:rPr>
                <a:t>224</a:t>
              </a:r>
            </a:p>
            <a:p>
              <a:pPr algn="r">
                <a:lnSpc>
                  <a:spcPct val="90000"/>
                </a:lnSpc>
                <a:defRPr/>
              </a:pPr>
              <a:r>
                <a:rPr lang="de-DE" sz="900">
                  <a:solidFill>
                    <a:srgbClr val="4B4B4B"/>
                  </a:solidFill>
                  <a:latin typeface="Arial" panose="020B0604020202020204" pitchFamily="34" charset="0"/>
                  <a:cs typeface="Arial" panose="020B0604020202020204" pitchFamily="34" charset="0"/>
                </a:rPr>
                <a:t>160</a:t>
              </a:r>
            </a:p>
          </p:txBody>
        </p:sp>
        <p:sp>
          <p:nvSpPr>
            <p:cNvPr id="46" name="Rectangle 78">
              <a:extLst>
                <a:ext uri="{FF2B5EF4-FFF2-40B4-BE49-F238E27FC236}">
                  <a16:creationId xmlns:a16="http://schemas.microsoft.com/office/drawing/2014/main" id="{68181A77-3FC1-4DE1-84CE-416F26034E8E}"/>
                </a:ext>
              </a:extLst>
            </p:cNvPr>
            <p:cNvSpPr>
              <a:spLocks noChangeArrowheads="1"/>
            </p:cNvSpPr>
            <p:nvPr userDrawn="1"/>
          </p:nvSpPr>
          <p:spPr bwMode="gray">
            <a:xfrm>
              <a:off x="-507533" y="4730844"/>
              <a:ext cx="449989" cy="431800"/>
            </a:xfrm>
            <a:prstGeom prst="rect">
              <a:avLst/>
            </a:prstGeom>
            <a:solidFill>
              <a:srgbClr val="DAEFCF"/>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218</a:t>
              </a:r>
            </a:p>
            <a:p>
              <a:pPr algn="r">
                <a:lnSpc>
                  <a:spcPct val="90000"/>
                </a:lnSpc>
                <a:defRPr/>
              </a:pPr>
              <a:r>
                <a:rPr lang="de-DE" sz="900">
                  <a:solidFill>
                    <a:srgbClr val="4B4B4B"/>
                  </a:solidFill>
                  <a:latin typeface="Arial" panose="020B0604020202020204" pitchFamily="34" charset="0"/>
                  <a:cs typeface="Arial" panose="020B0604020202020204" pitchFamily="34" charset="0"/>
                </a:rPr>
                <a:t>239</a:t>
              </a:r>
            </a:p>
            <a:p>
              <a:pPr algn="r">
                <a:lnSpc>
                  <a:spcPct val="90000"/>
                </a:lnSpc>
                <a:defRPr/>
              </a:pPr>
              <a:r>
                <a:rPr lang="de-DE" sz="900">
                  <a:solidFill>
                    <a:srgbClr val="4B4B4B"/>
                  </a:solidFill>
                  <a:latin typeface="Arial" panose="020B0604020202020204" pitchFamily="34" charset="0"/>
                  <a:cs typeface="Arial" panose="020B0604020202020204" pitchFamily="34" charset="0"/>
                </a:rPr>
                <a:t>207</a:t>
              </a:r>
            </a:p>
          </p:txBody>
        </p:sp>
        <p:sp>
          <p:nvSpPr>
            <p:cNvPr id="47" name="Rectangle 78">
              <a:extLst>
                <a:ext uri="{FF2B5EF4-FFF2-40B4-BE49-F238E27FC236}">
                  <a16:creationId xmlns:a16="http://schemas.microsoft.com/office/drawing/2014/main" id="{9520EA45-D1C8-4FB8-BB07-74B2312BFE46}"/>
                </a:ext>
              </a:extLst>
            </p:cNvPr>
            <p:cNvSpPr>
              <a:spLocks noChangeArrowheads="1"/>
            </p:cNvSpPr>
            <p:nvPr userDrawn="1"/>
          </p:nvSpPr>
          <p:spPr bwMode="gray">
            <a:xfrm>
              <a:off x="-507533" y="5157889"/>
              <a:ext cx="449989" cy="431800"/>
            </a:xfrm>
            <a:prstGeom prst="rect">
              <a:avLst/>
            </a:prstGeom>
            <a:solidFill>
              <a:srgbClr val="F2016C"/>
            </a:solidFill>
            <a:ln w="6350">
              <a:noFill/>
              <a:miter lim="800000"/>
              <a:headEnd/>
              <a:tailEnd/>
            </a:ln>
            <a:effectLst/>
          </p:spPr>
          <p:txBody>
            <a:bodyPr wrap="none" lIns="36000" tIns="44450" rIns="36000" bIns="44450" anchor="ctr"/>
            <a:lstStyle/>
            <a:p>
              <a:pPr algn="r">
                <a:lnSpc>
                  <a:spcPct val="90000"/>
                </a:lnSpc>
                <a:defRPr/>
              </a:pPr>
              <a:r>
                <a:rPr lang="de-DE" sz="900">
                  <a:solidFill>
                    <a:schemeClr val="bg1"/>
                  </a:solidFill>
                  <a:latin typeface="Arial" panose="020B0604020202020204" pitchFamily="34" charset="0"/>
                  <a:cs typeface="Arial" panose="020B0604020202020204" pitchFamily="34" charset="0"/>
                </a:rPr>
                <a:t>242</a:t>
              </a:r>
            </a:p>
            <a:p>
              <a:pPr algn="r">
                <a:lnSpc>
                  <a:spcPct val="90000"/>
                </a:lnSpc>
                <a:defRPr/>
              </a:pPr>
              <a:r>
                <a:rPr lang="de-DE" sz="900">
                  <a:solidFill>
                    <a:schemeClr val="bg1"/>
                  </a:solidFill>
                  <a:latin typeface="Arial" panose="020B0604020202020204" pitchFamily="34" charset="0"/>
                  <a:cs typeface="Arial" panose="020B0604020202020204" pitchFamily="34" charset="0"/>
                </a:rPr>
                <a:t>1</a:t>
              </a:r>
            </a:p>
            <a:p>
              <a:pPr algn="r">
                <a:lnSpc>
                  <a:spcPct val="90000"/>
                </a:lnSpc>
                <a:defRPr/>
              </a:pPr>
              <a:r>
                <a:rPr lang="de-DE" sz="900">
                  <a:solidFill>
                    <a:schemeClr val="bg1"/>
                  </a:solidFill>
                  <a:latin typeface="Arial" panose="020B0604020202020204" pitchFamily="34" charset="0"/>
                  <a:cs typeface="Arial" panose="020B0604020202020204" pitchFamily="34" charset="0"/>
                </a:rPr>
                <a:t>108</a:t>
              </a:r>
            </a:p>
          </p:txBody>
        </p:sp>
        <p:sp>
          <p:nvSpPr>
            <p:cNvPr id="48" name="Rectangle 78">
              <a:extLst>
                <a:ext uri="{FF2B5EF4-FFF2-40B4-BE49-F238E27FC236}">
                  <a16:creationId xmlns:a16="http://schemas.microsoft.com/office/drawing/2014/main" id="{2032ADA8-99EA-4EEC-BB76-FA0EBDEA3059}"/>
                </a:ext>
              </a:extLst>
            </p:cNvPr>
            <p:cNvSpPr>
              <a:spLocks noChangeArrowheads="1"/>
            </p:cNvSpPr>
            <p:nvPr userDrawn="1"/>
          </p:nvSpPr>
          <p:spPr bwMode="gray">
            <a:xfrm>
              <a:off x="-507533" y="5589689"/>
              <a:ext cx="449989" cy="431800"/>
            </a:xfrm>
            <a:prstGeom prst="rect">
              <a:avLst/>
            </a:prstGeom>
            <a:solidFill>
              <a:srgbClr val="F73D96"/>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247</a:t>
              </a:r>
            </a:p>
            <a:p>
              <a:pPr algn="r">
                <a:lnSpc>
                  <a:spcPct val="90000"/>
                </a:lnSpc>
                <a:defRPr/>
              </a:pPr>
              <a:r>
                <a:rPr lang="de-DE" sz="900">
                  <a:solidFill>
                    <a:srgbClr val="4B4B4B"/>
                  </a:solidFill>
                  <a:latin typeface="Arial" panose="020B0604020202020204" pitchFamily="34" charset="0"/>
                  <a:cs typeface="Arial" panose="020B0604020202020204" pitchFamily="34" charset="0"/>
                </a:rPr>
                <a:t>61</a:t>
              </a:r>
            </a:p>
            <a:p>
              <a:pPr algn="r">
                <a:lnSpc>
                  <a:spcPct val="90000"/>
                </a:lnSpc>
                <a:defRPr/>
              </a:pPr>
              <a:r>
                <a:rPr lang="de-DE" sz="900">
                  <a:solidFill>
                    <a:srgbClr val="4B4B4B"/>
                  </a:solidFill>
                  <a:latin typeface="Arial" panose="020B0604020202020204" pitchFamily="34" charset="0"/>
                  <a:cs typeface="Arial" panose="020B0604020202020204" pitchFamily="34" charset="0"/>
                </a:rPr>
                <a:t>150</a:t>
              </a:r>
            </a:p>
          </p:txBody>
        </p:sp>
        <p:sp>
          <p:nvSpPr>
            <p:cNvPr id="49" name="Rectangle 78">
              <a:extLst>
                <a:ext uri="{FF2B5EF4-FFF2-40B4-BE49-F238E27FC236}">
                  <a16:creationId xmlns:a16="http://schemas.microsoft.com/office/drawing/2014/main" id="{2D6B6321-B858-42E9-823C-A42A84ABFAE9}"/>
                </a:ext>
              </a:extLst>
            </p:cNvPr>
            <p:cNvSpPr>
              <a:spLocks noChangeArrowheads="1"/>
            </p:cNvSpPr>
            <p:nvPr userDrawn="1"/>
          </p:nvSpPr>
          <p:spPr bwMode="gray">
            <a:xfrm>
              <a:off x="-507533" y="6021288"/>
              <a:ext cx="449989" cy="431800"/>
            </a:xfrm>
            <a:prstGeom prst="rect">
              <a:avLst/>
            </a:prstGeom>
            <a:solidFill>
              <a:srgbClr val="F97FB9"/>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249</a:t>
              </a:r>
            </a:p>
            <a:p>
              <a:pPr algn="r">
                <a:lnSpc>
                  <a:spcPct val="90000"/>
                </a:lnSpc>
                <a:defRPr/>
              </a:pPr>
              <a:r>
                <a:rPr lang="de-DE" sz="900">
                  <a:solidFill>
                    <a:srgbClr val="4B4B4B"/>
                  </a:solidFill>
                  <a:latin typeface="Arial" panose="020B0604020202020204" pitchFamily="34" charset="0"/>
                  <a:cs typeface="Arial" panose="020B0604020202020204" pitchFamily="34" charset="0"/>
                </a:rPr>
                <a:t>127</a:t>
              </a:r>
            </a:p>
            <a:p>
              <a:pPr algn="r">
                <a:lnSpc>
                  <a:spcPct val="90000"/>
                </a:lnSpc>
                <a:defRPr/>
              </a:pPr>
              <a:r>
                <a:rPr lang="de-DE" sz="900">
                  <a:solidFill>
                    <a:srgbClr val="4B4B4B"/>
                  </a:solidFill>
                  <a:latin typeface="Arial" panose="020B0604020202020204" pitchFamily="34" charset="0"/>
                  <a:cs typeface="Arial" panose="020B0604020202020204" pitchFamily="34" charset="0"/>
                </a:rPr>
                <a:t>185</a:t>
              </a:r>
            </a:p>
          </p:txBody>
        </p:sp>
        <p:sp>
          <p:nvSpPr>
            <p:cNvPr id="50" name="Rectangle 78">
              <a:extLst>
                <a:ext uri="{FF2B5EF4-FFF2-40B4-BE49-F238E27FC236}">
                  <a16:creationId xmlns:a16="http://schemas.microsoft.com/office/drawing/2014/main" id="{C90C10B2-26B4-4A85-8392-9000A76BDE33}"/>
                </a:ext>
              </a:extLst>
            </p:cNvPr>
            <p:cNvSpPr>
              <a:spLocks noChangeArrowheads="1"/>
            </p:cNvSpPr>
            <p:nvPr userDrawn="1"/>
          </p:nvSpPr>
          <p:spPr bwMode="gray">
            <a:xfrm>
              <a:off x="-507533" y="6445385"/>
              <a:ext cx="449989" cy="431800"/>
            </a:xfrm>
            <a:prstGeom prst="rect">
              <a:avLst/>
            </a:prstGeom>
            <a:solidFill>
              <a:srgbClr val="FBBFDC"/>
            </a:solidFill>
            <a:ln w="6350">
              <a:noFill/>
              <a:miter lim="800000"/>
              <a:headEnd/>
              <a:tailEnd/>
            </a:ln>
            <a:effectLst/>
          </p:spPr>
          <p:txBody>
            <a:bodyPr wrap="none" lIns="36000" tIns="44450" rIns="36000" bIns="44450" anchor="ctr"/>
            <a:lstStyle/>
            <a:p>
              <a:pPr algn="r">
                <a:lnSpc>
                  <a:spcPct val="90000"/>
                </a:lnSpc>
                <a:defRPr/>
              </a:pPr>
              <a:r>
                <a:rPr lang="de-DE" sz="900">
                  <a:solidFill>
                    <a:srgbClr val="4B4B4B"/>
                  </a:solidFill>
                  <a:latin typeface="Arial" panose="020B0604020202020204" pitchFamily="34" charset="0"/>
                  <a:cs typeface="Arial" panose="020B0604020202020204" pitchFamily="34" charset="0"/>
                </a:rPr>
                <a:t>251</a:t>
              </a:r>
            </a:p>
            <a:p>
              <a:pPr algn="r">
                <a:lnSpc>
                  <a:spcPct val="90000"/>
                </a:lnSpc>
                <a:defRPr/>
              </a:pPr>
              <a:r>
                <a:rPr lang="de-DE" sz="900">
                  <a:solidFill>
                    <a:srgbClr val="4B4B4B"/>
                  </a:solidFill>
                  <a:latin typeface="Arial" panose="020B0604020202020204" pitchFamily="34" charset="0"/>
                  <a:cs typeface="Arial" panose="020B0604020202020204" pitchFamily="34" charset="0"/>
                </a:rPr>
                <a:t>191</a:t>
              </a:r>
            </a:p>
            <a:p>
              <a:pPr algn="r">
                <a:lnSpc>
                  <a:spcPct val="90000"/>
                </a:lnSpc>
                <a:defRPr/>
              </a:pPr>
              <a:r>
                <a:rPr lang="de-DE" sz="900">
                  <a:solidFill>
                    <a:srgbClr val="4B4B4B"/>
                  </a:solidFill>
                  <a:latin typeface="Arial" panose="020B0604020202020204" pitchFamily="34" charset="0"/>
                  <a:cs typeface="Arial" panose="020B0604020202020204" pitchFamily="34" charset="0"/>
                </a:rPr>
                <a:t>220</a:t>
              </a:r>
            </a:p>
          </p:txBody>
        </p:sp>
        <p:sp>
          <p:nvSpPr>
            <p:cNvPr id="51" name="Rectangle 78">
              <a:extLst>
                <a:ext uri="{FF2B5EF4-FFF2-40B4-BE49-F238E27FC236}">
                  <a16:creationId xmlns:a16="http://schemas.microsoft.com/office/drawing/2014/main" id="{DDA049BF-8159-48E7-82FC-403B8B72E15E}"/>
                </a:ext>
              </a:extLst>
            </p:cNvPr>
            <p:cNvSpPr>
              <a:spLocks noChangeArrowheads="1"/>
            </p:cNvSpPr>
            <p:nvPr userDrawn="1"/>
          </p:nvSpPr>
          <p:spPr bwMode="gray">
            <a:xfrm>
              <a:off x="-952860" y="5580955"/>
              <a:ext cx="449989" cy="431800"/>
            </a:xfrm>
            <a:prstGeom prst="rect">
              <a:avLst/>
            </a:prstGeom>
            <a:solidFill>
              <a:srgbClr val="4B4B4B"/>
            </a:solidFill>
            <a:ln w="6350">
              <a:noFill/>
              <a:miter lim="800000"/>
              <a:headEnd/>
              <a:tailEnd/>
            </a:ln>
            <a:effectLst/>
          </p:spPr>
          <p:txBody>
            <a:bodyPr wrap="none" lIns="36000" tIns="44450" rIns="36000" bIns="44450" anchor="ctr"/>
            <a:lstStyle/>
            <a:p>
              <a:pPr algn="r">
                <a:lnSpc>
                  <a:spcPct val="90000"/>
                </a:lnSpc>
                <a:defRPr/>
              </a:pPr>
              <a:r>
                <a:rPr lang="de-DE" sz="900">
                  <a:solidFill>
                    <a:schemeClr val="bg1"/>
                  </a:solidFill>
                  <a:latin typeface="Arial" panose="020B0604020202020204" pitchFamily="34" charset="0"/>
                  <a:cs typeface="Arial" panose="020B0604020202020204" pitchFamily="34" charset="0"/>
                </a:rPr>
                <a:t>75</a:t>
              </a:r>
            </a:p>
            <a:p>
              <a:pPr algn="r">
                <a:lnSpc>
                  <a:spcPct val="90000"/>
                </a:lnSpc>
                <a:defRPr/>
              </a:pPr>
              <a:r>
                <a:rPr lang="de-DE" sz="900">
                  <a:solidFill>
                    <a:schemeClr val="bg1"/>
                  </a:solidFill>
                  <a:latin typeface="Arial" panose="020B0604020202020204" pitchFamily="34" charset="0"/>
                  <a:cs typeface="Arial" panose="020B0604020202020204" pitchFamily="34" charset="0"/>
                </a:rPr>
                <a:t>75</a:t>
              </a:r>
            </a:p>
            <a:p>
              <a:pPr algn="r">
                <a:lnSpc>
                  <a:spcPct val="90000"/>
                </a:lnSpc>
                <a:defRPr/>
              </a:pPr>
              <a:r>
                <a:rPr lang="de-DE" sz="900">
                  <a:solidFill>
                    <a:schemeClr val="bg1"/>
                  </a:solidFill>
                  <a:latin typeface="Arial" panose="020B0604020202020204" pitchFamily="34" charset="0"/>
                  <a:cs typeface="Arial" panose="020B0604020202020204" pitchFamily="34" charset="0"/>
                </a:rPr>
                <a:t>75</a:t>
              </a:r>
            </a:p>
          </p:txBody>
        </p:sp>
        <p:sp>
          <p:nvSpPr>
            <p:cNvPr id="52" name="Rectangle 78">
              <a:extLst>
                <a:ext uri="{FF2B5EF4-FFF2-40B4-BE49-F238E27FC236}">
                  <a16:creationId xmlns:a16="http://schemas.microsoft.com/office/drawing/2014/main" id="{C6C69CAF-4906-487B-9335-F93D0BF91B79}"/>
                </a:ext>
              </a:extLst>
            </p:cNvPr>
            <p:cNvSpPr>
              <a:spLocks noChangeArrowheads="1"/>
            </p:cNvSpPr>
            <p:nvPr userDrawn="1"/>
          </p:nvSpPr>
          <p:spPr bwMode="gray">
            <a:xfrm>
              <a:off x="-949740" y="6012684"/>
              <a:ext cx="449989" cy="431800"/>
            </a:xfrm>
            <a:prstGeom prst="rect">
              <a:avLst/>
            </a:prstGeom>
            <a:solidFill>
              <a:srgbClr val="646464"/>
            </a:solidFill>
            <a:ln w="6350">
              <a:noFill/>
              <a:miter lim="800000"/>
              <a:headEnd/>
              <a:tailEnd/>
            </a:ln>
            <a:effectLst/>
          </p:spPr>
          <p:txBody>
            <a:bodyPr wrap="none" lIns="36000" tIns="44450" rIns="36000" bIns="44450" anchor="ctr"/>
            <a:lstStyle/>
            <a:p>
              <a:pPr algn="r">
                <a:lnSpc>
                  <a:spcPct val="90000"/>
                </a:lnSpc>
                <a:defRPr/>
              </a:pPr>
              <a:r>
                <a:rPr lang="de-DE" sz="900">
                  <a:solidFill>
                    <a:schemeClr val="bg1"/>
                  </a:solidFill>
                  <a:latin typeface="Arial" panose="020B0604020202020204" pitchFamily="34" charset="0"/>
                  <a:cs typeface="Arial" panose="020B0604020202020204" pitchFamily="34" charset="0"/>
                </a:rPr>
                <a:t>100</a:t>
              </a:r>
            </a:p>
            <a:p>
              <a:pPr algn="r">
                <a:lnSpc>
                  <a:spcPct val="90000"/>
                </a:lnSpc>
                <a:defRPr/>
              </a:pPr>
              <a:r>
                <a:rPr lang="de-DE" sz="900">
                  <a:solidFill>
                    <a:schemeClr val="bg1"/>
                  </a:solidFill>
                  <a:latin typeface="Arial" panose="020B0604020202020204" pitchFamily="34" charset="0"/>
                  <a:cs typeface="Arial" panose="020B0604020202020204" pitchFamily="34" charset="0"/>
                </a:rPr>
                <a:t>100</a:t>
              </a:r>
            </a:p>
            <a:p>
              <a:pPr algn="r">
                <a:lnSpc>
                  <a:spcPct val="90000"/>
                </a:lnSpc>
                <a:defRPr/>
              </a:pPr>
              <a:r>
                <a:rPr lang="de-DE" sz="900">
                  <a:solidFill>
                    <a:schemeClr val="bg1"/>
                  </a:solidFill>
                  <a:latin typeface="Arial" panose="020B0604020202020204" pitchFamily="34" charset="0"/>
                  <a:cs typeface="Arial" panose="020B0604020202020204" pitchFamily="34" charset="0"/>
                </a:rPr>
                <a:t>100</a:t>
              </a:r>
            </a:p>
          </p:txBody>
        </p:sp>
        <p:sp>
          <p:nvSpPr>
            <p:cNvPr id="53" name="Rectangle 78">
              <a:extLst>
                <a:ext uri="{FF2B5EF4-FFF2-40B4-BE49-F238E27FC236}">
                  <a16:creationId xmlns:a16="http://schemas.microsoft.com/office/drawing/2014/main" id="{2E9768E3-92BA-43DF-938B-55F35F77EF56}"/>
                </a:ext>
              </a:extLst>
            </p:cNvPr>
            <p:cNvSpPr>
              <a:spLocks noChangeArrowheads="1"/>
            </p:cNvSpPr>
            <p:nvPr userDrawn="1"/>
          </p:nvSpPr>
          <p:spPr bwMode="gray">
            <a:xfrm>
              <a:off x="-953825" y="6443536"/>
              <a:ext cx="449989" cy="431800"/>
            </a:xfrm>
            <a:prstGeom prst="rect">
              <a:avLst/>
            </a:prstGeom>
            <a:solidFill>
              <a:srgbClr val="7D7D7D"/>
            </a:solidFill>
            <a:ln w="6350">
              <a:noFill/>
              <a:miter lim="800000"/>
              <a:headEnd/>
              <a:tailEnd/>
            </a:ln>
            <a:effectLst/>
          </p:spPr>
          <p:txBody>
            <a:bodyPr wrap="none" lIns="36000" tIns="44450" rIns="36000" bIns="44450" anchor="ctr"/>
            <a:lstStyle/>
            <a:p>
              <a:pPr algn="r">
                <a:lnSpc>
                  <a:spcPct val="90000"/>
                </a:lnSpc>
                <a:defRPr/>
              </a:pPr>
              <a:r>
                <a:rPr lang="de-DE" sz="900">
                  <a:solidFill>
                    <a:schemeClr val="bg1"/>
                  </a:solidFill>
                  <a:latin typeface="Arial" panose="020B0604020202020204" pitchFamily="34" charset="0"/>
                  <a:cs typeface="Arial" panose="020B0604020202020204" pitchFamily="34" charset="0"/>
                </a:rPr>
                <a:t>125</a:t>
              </a:r>
            </a:p>
            <a:p>
              <a:pPr algn="r">
                <a:lnSpc>
                  <a:spcPct val="90000"/>
                </a:lnSpc>
                <a:defRPr/>
              </a:pPr>
              <a:r>
                <a:rPr lang="de-DE" sz="900">
                  <a:solidFill>
                    <a:schemeClr val="bg1"/>
                  </a:solidFill>
                  <a:latin typeface="Arial" panose="020B0604020202020204" pitchFamily="34" charset="0"/>
                  <a:cs typeface="Arial" panose="020B0604020202020204" pitchFamily="34" charset="0"/>
                </a:rPr>
                <a:t>125</a:t>
              </a:r>
            </a:p>
            <a:p>
              <a:pPr algn="r">
                <a:lnSpc>
                  <a:spcPct val="90000"/>
                </a:lnSpc>
                <a:defRPr/>
              </a:pPr>
              <a:r>
                <a:rPr lang="de-DE" sz="900">
                  <a:solidFill>
                    <a:schemeClr val="bg1"/>
                  </a:solidFill>
                  <a:latin typeface="Arial" panose="020B0604020202020204" pitchFamily="34" charset="0"/>
                  <a:cs typeface="Arial" panose="020B0604020202020204" pitchFamily="34" charset="0"/>
                </a:rPr>
                <a:t>125</a:t>
              </a:r>
            </a:p>
          </p:txBody>
        </p:sp>
        <p:sp>
          <p:nvSpPr>
            <p:cNvPr id="54" name="Rectangle 78">
              <a:extLst>
                <a:ext uri="{FF2B5EF4-FFF2-40B4-BE49-F238E27FC236}">
                  <a16:creationId xmlns:a16="http://schemas.microsoft.com/office/drawing/2014/main" id="{435E3027-427C-4542-A03E-655D033D93C1}"/>
                </a:ext>
              </a:extLst>
            </p:cNvPr>
            <p:cNvSpPr>
              <a:spLocks noChangeArrowheads="1"/>
            </p:cNvSpPr>
            <p:nvPr userDrawn="1"/>
          </p:nvSpPr>
          <p:spPr bwMode="gray">
            <a:xfrm>
              <a:off x="-950187" y="5156513"/>
              <a:ext cx="449989" cy="431800"/>
            </a:xfrm>
            <a:prstGeom prst="rect">
              <a:avLst/>
            </a:prstGeom>
            <a:solidFill>
              <a:srgbClr val="455560"/>
            </a:solidFill>
            <a:ln w="6350">
              <a:noFill/>
              <a:miter lim="800000"/>
              <a:headEnd/>
              <a:tailEnd/>
            </a:ln>
            <a:effectLst/>
          </p:spPr>
          <p:txBody>
            <a:bodyPr wrap="none" lIns="36000" tIns="44450" rIns="36000" bIns="44450" anchor="ctr"/>
            <a:lstStyle/>
            <a:p>
              <a:pPr algn="r">
                <a:lnSpc>
                  <a:spcPct val="90000"/>
                </a:lnSpc>
                <a:defRPr/>
              </a:pPr>
              <a:r>
                <a:rPr lang="de-DE" sz="900">
                  <a:solidFill>
                    <a:schemeClr val="bg1"/>
                  </a:solidFill>
                  <a:latin typeface="Arial" panose="020B0604020202020204" pitchFamily="34" charset="0"/>
                  <a:cs typeface="Arial" panose="020B0604020202020204" pitchFamily="34" charset="0"/>
                </a:rPr>
                <a:t>69</a:t>
              </a:r>
            </a:p>
            <a:p>
              <a:pPr algn="r">
                <a:lnSpc>
                  <a:spcPct val="90000"/>
                </a:lnSpc>
                <a:defRPr/>
              </a:pPr>
              <a:r>
                <a:rPr lang="de-DE" sz="900">
                  <a:solidFill>
                    <a:schemeClr val="bg1"/>
                  </a:solidFill>
                  <a:latin typeface="Arial" panose="020B0604020202020204" pitchFamily="34" charset="0"/>
                  <a:cs typeface="Arial" panose="020B0604020202020204" pitchFamily="34" charset="0"/>
                </a:rPr>
                <a:t>85</a:t>
              </a:r>
            </a:p>
            <a:p>
              <a:pPr algn="r">
                <a:lnSpc>
                  <a:spcPct val="90000"/>
                </a:lnSpc>
                <a:defRPr/>
              </a:pPr>
              <a:r>
                <a:rPr lang="de-DE" sz="900">
                  <a:solidFill>
                    <a:schemeClr val="bg1"/>
                  </a:solidFill>
                  <a:latin typeface="Arial" panose="020B0604020202020204" pitchFamily="34" charset="0"/>
                  <a:cs typeface="Arial" panose="020B0604020202020204" pitchFamily="34" charset="0"/>
                </a:rPr>
                <a:t>96</a:t>
              </a:r>
            </a:p>
          </p:txBody>
        </p:sp>
      </p:grpSp>
      <p:pic>
        <p:nvPicPr>
          <p:cNvPr id="5" name="Picture 4">
            <a:extLst>
              <a:ext uri="{FF2B5EF4-FFF2-40B4-BE49-F238E27FC236}">
                <a16:creationId xmlns:a16="http://schemas.microsoft.com/office/drawing/2014/main" id="{79A28AB1-19F5-4C52-898F-FD843578F52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0" y="5651544"/>
            <a:ext cx="2506691" cy="1206455"/>
          </a:xfrm>
          <a:prstGeom prst="rect">
            <a:avLst/>
          </a:prstGeom>
        </p:spPr>
      </p:pic>
      <p:pic>
        <p:nvPicPr>
          <p:cNvPr id="29" name="Picture 28">
            <a:extLst>
              <a:ext uri="{FF2B5EF4-FFF2-40B4-BE49-F238E27FC236}">
                <a16:creationId xmlns:a16="http://schemas.microsoft.com/office/drawing/2014/main" id="{C974C8A1-5261-4102-98D8-8B63695947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68593" y="6461197"/>
            <a:ext cx="1702180" cy="160583"/>
          </a:xfrm>
          <a:prstGeom prst="rect">
            <a:avLst/>
          </a:prstGeom>
        </p:spPr>
      </p:pic>
    </p:spTree>
    <p:extLst>
      <p:ext uri="{BB962C8B-B14F-4D97-AF65-F5344CB8AC3E}">
        <p14:creationId xmlns:p14="http://schemas.microsoft.com/office/powerpoint/2010/main" val="4039771936"/>
      </p:ext>
    </p:extLst>
  </p:cSld>
  <p:clrMap bg1="dk1" tx1="lt1" bg2="dk2" tx2="lt2" accent1="accent1" accent2="accent2" accent3="accent3" accent4="accent4" accent5="accent5" accent6="accent6" hlink="hlink" folHlink="folHlink"/>
  <p:sldLayoutIdLst>
    <p:sldLayoutId id="2147483688" r:id="rId1"/>
    <p:sldLayoutId id="2147483690" r:id="rId2"/>
    <p:sldLayoutId id="2147483691" r:id="rId3"/>
    <p:sldLayoutId id="2147483692" r:id="rId4"/>
    <p:sldLayoutId id="214748369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951C20-D3A6-469B-A895-20CFACFF63D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itle Placeholder 1">
            <a:extLst>
              <a:ext uri="{FF2B5EF4-FFF2-40B4-BE49-F238E27FC236}">
                <a16:creationId xmlns:a16="http://schemas.microsoft.com/office/drawing/2014/main" id="{B74E8BE2-A011-4891-B124-3441CF6CCF83}"/>
              </a:ext>
            </a:extLst>
          </p:cNvPr>
          <p:cNvSpPr>
            <a:spLocks noGrp="1"/>
          </p:cNvSpPr>
          <p:nvPr>
            <p:ph type="title"/>
          </p:nvPr>
        </p:nvSpPr>
        <p:spPr>
          <a:xfrm>
            <a:off x="580105" y="3984226"/>
            <a:ext cx="6709428" cy="1810183"/>
          </a:xfrm>
          <a:prstGeom prst="rect">
            <a:avLst/>
          </a:prstGeom>
        </p:spPr>
        <p:txBody>
          <a:bodyPr vert="horz" lIns="91440" tIns="45720" rIns="91440" bIns="45720" rtlCol="0" anchor="ctr">
            <a:noAutofit/>
          </a:bodyPr>
          <a:lstStyle/>
          <a:p>
            <a:r>
              <a:rPr lang="en-US"/>
              <a:t>Click to edit Section title style</a:t>
            </a:r>
          </a:p>
        </p:txBody>
      </p:sp>
      <p:pic>
        <p:nvPicPr>
          <p:cNvPr id="7" name="Picture 6">
            <a:extLst>
              <a:ext uri="{FF2B5EF4-FFF2-40B4-BE49-F238E27FC236}">
                <a16:creationId xmlns:a16="http://schemas.microsoft.com/office/drawing/2014/main" id="{CB6605B5-C02F-437B-907F-3835DA887CA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61975" y="271835"/>
            <a:ext cx="2898776" cy="273469"/>
          </a:xfrm>
          <a:prstGeom prst="rect">
            <a:avLst/>
          </a:prstGeom>
        </p:spPr>
      </p:pic>
    </p:spTree>
    <p:extLst>
      <p:ext uri="{BB962C8B-B14F-4D97-AF65-F5344CB8AC3E}">
        <p14:creationId xmlns:p14="http://schemas.microsoft.com/office/powerpoint/2010/main" val="2198358150"/>
      </p:ext>
    </p:extLst>
  </p:cSld>
  <p:clrMap bg1="lt1" tx1="dk1" bg2="lt2" tx2="dk2" accent1="accent1" accent2="accent2" accent3="accent3" accent4="accent4" accent5="accent5" accent6="accent6" hlink="hlink" folHlink="folHlink"/>
  <p:sldLayoutIdLst>
    <p:sldLayoutId id="2147483735" r:id="rId1"/>
    <p:sldLayoutId id="2147483736" r:id="rId2"/>
  </p:sldLayoutIdLst>
  <p:txStyles>
    <p:titleStyle>
      <a:lvl1pPr algn="l" defTabSz="914400" rtl="0" eaLnBrk="1" latinLnBrk="0" hangingPunct="1">
        <a:lnSpc>
          <a:spcPct val="90000"/>
        </a:lnSpc>
        <a:spcBef>
          <a:spcPct val="0"/>
        </a:spcBef>
        <a:buNone/>
        <a:defRPr sz="4400" kern="1200">
          <a:solidFill>
            <a:schemeClr val="tx1"/>
          </a:solidFill>
          <a:latin typeface="Times" panose="02020603050405020304" pitchFamily="18" charset="0"/>
          <a:ea typeface="Tahoma" panose="020B0604030504040204" pitchFamily="34" charset="0"/>
          <a:cs typeface="Times"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20E1F7-B4DC-470F-A369-5E1F34822FB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itle Placeholder 1">
            <a:extLst>
              <a:ext uri="{FF2B5EF4-FFF2-40B4-BE49-F238E27FC236}">
                <a16:creationId xmlns:a16="http://schemas.microsoft.com/office/drawing/2014/main" id="{B74E8BE2-A011-4891-B124-3441CF6CCF83}"/>
              </a:ext>
            </a:extLst>
          </p:cNvPr>
          <p:cNvSpPr>
            <a:spLocks noGrp="1"/>
          </p:cNvSpPr>
          <p:nvPr>
            <p:ph type="title"/>
          </p:nvPr>
        </p:nvSpPr>
        <p:spPr>
          <a:xfrm>
            <a:off x="580105" y="3984226"/>
            <a:ext cx="6709428" cy="1810183"/>
          </a:xfrm>
          <a:prstGeom prst="rect">
            <a:avLst/>
          </a:prstGeom>
        </p:spPr>
        <p:txBody>
          <a:bodyPr vert="horz" lIns="91440" tIns="45720" rIns="91440" bIns="45720" rtlCol="0" anchor="ctr">
            <a:noAutofit/>
          </a:bodyPr>
          <a:lstStyle/>
          <a:p>
            <a:r>
              <a:rPr lang="en-US"/>
              <a:t>Click to edit Section title style</a:t>
            </a:r>
          </a:p>
        </p:txBody>
      </p:sp>
      <p:pic>
        <p:nvPicPr>
          <p:cNvPr id="7" name="Picture 6">
            <a:extLst>
              <a:ext uri="{FF2B5EF4-FFF2-40B4-BE49-F238E27FC236}">
                <a16:creationId xmlns:a16="http://schemas.microsoft.com/office/drawing/2014/main" id="{E31A8DAD-C791-4F15-A44B-454D33AAD8B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61978" y="271835"/>
            <a:ext cx="2898770" cy="273469"/>
          </a:xfrm>
          <a:prstGeom prst="rect">
            <a:avLst/>
          </a:prstGeom>
        </p:spPr>
      </p:pic>
    </p:spTree>
    <p:extLst>
      <p:ext uri="{BB962C8B-B14F-4D97-AF65-F5344CB8AC3E}">
        <p14:creationId xmlns:p14="http://schemas.microsoft.com/office/powerpoint/2010/main" val="3610182175"/>
      </p:ext>
    </p:extLst>
  </p:cSld>
  <p:clrMap bg1="lt1" tx1="dk1" bg2="lt2" tx2="dk2" accent1="accent1" accent2="accent2" accent3="accent3" accent4="accent4" accent5="accent5" accent6="accent6" hlink="hlink" folHlink="folHlink"/>
  <p:sldLayoutIdLst>
    <p:sldLayoutId id="2147483744" r:id="rId1"/>
    <p:sldLayoutId id="2147483745" r:id="rId2"/>
  </p:sldLayoutIdLst>
  <p:txStyles>
    <p:titleStyle>
      <a:lvl1pPr algn="l" defTabSz="914400" rtl="0" eaLnBrk="1" latinLnBrk="0" hangingPunct="1">
        <a:lnSpc>
          <a:spcPct val="90000"/>
        </a:lnSpc>
        <a:spcBef>
          <a:spcPct val="0"/>
        </a:spcBef>
        <a:buNone/>
        <a:defRPr sz="4400" kern="1200">
          <a:solidFill>
            <a:srgbClr val="455560"/>
          </a:solidFill>
          <a:latin typeface="Times" panose="02020603050405020304" pitchFamily="18" charset="0"/>
          <a:ea typeface="Tahoma" panose="020B0604030504040204" pitchFamily="34" charset="0"/>
          <a:cs typeface="Times"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DFE09036-8B87-4C2D-9954-74353C76FE49}"/>
              </a:ext>
            </a:extLst>
          </p:cNvPr>
          <p:cNvSpPr txBox="1">
            <a:spLocks/>
          </p:cNvSpPr>
          <p:nvPr/>
        </p:nvSpPr>
        <p:spPr>
          <a:xfrm>
            <a:off x="6656288" y="1621637"/>
            <a:ext cx="5275300" cy="11430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a:solidFill>
                  <a:schemeClr val="bg1"/>
                </a:solidFill>
                <a:latin typeface="Times" panose="02020603050405020304" pitchFamily="18" charset="0"/>
                <a:cs typeface="Times" panose="02020603050405020304" pitchFamily="18" charset="0"/>
              </a:rPr>
              <a:t>LDI in 2024</a:t>
            </a:r>
          </a:p>
          <a:p>
            <a:pPr algn="l"/>
            <a:r>
              <a:rPr lang="en-US" sz="3200">
                <a:solidFill>
                  <a:schemeClr val="bg1"/>
                </a:solidFill>
                <a:latin typeface="Times" panose="02020603050405020304" pitchFamily="18" charset="0"/>
                <a:cs typeface="Times" panose="02020603050405020304" pitchFamily="18" charset="0"/>
              </a:rPr>
              <a:t>The viewpoint of an </a:t>
            </a:r>
            <a:br>
              <a:rPr lang="en-US" sz="3200">
                <a:solidFill>
                  <a:schemeClr val="bg1"/>
                </a:solidFill>
                <a:latin typeface="Times" panose="02020603050405020304" pitchFamily="18" charset="0"/>
                <a:cs typeface="Times" panose="02020603050405020304" pitchFamily="18" charset="0"/>
              </a:rPr>
            </a:br>
            <a:r>
              <a:rPr lang="en-US" sz="3200" err="1">
                <a:solidFill>
                  <a:schemeClr val="bg1"/>
                </a:solidFill>
                <a:latin typeface="Times" panose="02020603050405020304" pitchFamily="18" charset="0"/>
                <a:cs typeface="Times" panose="02020603050405020304" pitchFamily="18" charset="0"/>
              </a:rPr>
              <a:t>invesment</a:t>
            </a:r>
            <a:r>
              <a:rPr lang="en-US" sz="3200">
                <a:solidFill>
                  <a:schemeClr val="bg1"/>
                </a:solidFill>
                <a:latin typeface="Times" panose="02020603050405020304" pitchFamily="18" charset="0"/>
                <a:cs typeface="Times" panose="02020603050405020304" pitchFamily="18" charset="0"/>
              </a:rPr>
              <a:t> consultant</a:t>
            </a:r>
          </a:p>
        </p:txBody>
      </p:sp>
      <p:sp>
        <p:nvSpPr>
          <p:cNvPr id="4" name="Text Placeholder 2">
            <a:extLst>
              <a:ext uri="{FF2B5EF4-FFF2-40B4-BE49-F238E27FC236}">
                <a16:creationId xmlns:a16="http://schemas.microsoft.com/office/drawing/2014/main" id="{BB82FD80-264F-72C4-E0FB-43359760C560}"/>
              </a:ext>
            </a:extLst>
          </p:cNvPr>
          <p:cNvSpPr txBox="1">
            <a:spLocks/>
          </p:cNvSpPr>
          <p:nvPr/>
        </p:nvSpPr>
        <p:spPr>
          <a:xfrm>
            <a:off x="6656288" y="3242569"/>
            <a:ext cx="5953739" cy="9058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b="1">
                <a:solidFill>
                  <a:schemeClr val="bg1"/>
                </a:solidFill>
              </a:rPr>
              <a:t>Richard Lunt FIA</a:t>
            </a:r>
            <a:br>
              <a:rPr lang="en-GB" sz="2000" b="1">
                <a:solidFill>
                  <a:schemeClr val="bg1"/>
                </a:solidFill>
              </a:rPr>
            </a:br>
            <a:r>
              <a:rPr lang="en-GB" sz="1800" b="1">
                <a:solidFill>
                  <a:schemeClr val="bg1"/>
                </a:solidFill>
              </a:rPr>
              <a:t>Hymans Robertson LLP, </a:t>
            </a:r>
            <a:br>
              <a:rPr lang="en-GB" sz="1800" b="1">
                <a:solidFill>
                  <a:schemeClr val="bg1"/>
                </a:solidFill>
              </a:rPr>
            </a:br>
            <a:r>
              <a:rPr lang="en-GB" sz="1800" b="1">
                <a:solidFill>
                  <a:schemeClr val="bg1"/>
                </a:solidFill>
              </a:rPr>
              <a:t>Senior Investment Consultant</a:t>
            </a:r>
          </a:p>
          <a:p>
            <a:pPr algn="l"/>
            <a:endParaRPr lang="en-GB" sz="1800" b="1">
              <a:solidFill>
                <a:schemeClr val="bg1"/>
              </a:solidFill>
            </a:endParaRPr>
          </a:p>
          <a:p>
            <a:pPr algn="l"/>
            <a:r>
              <a:rPr lang="en-GB" sz="1800" b="1">
                <a:solidFill>
                  <a:schemeClr val="bg1"/>
                </a:solidFill>
              </a:rPr>
              <a:t>May 2024</a:t>
            </a:r>
          </a:p>
          <a:p>
            <a:pPr algn="l"/>
            <a:endParaRPr lang="en-GB" sz="2000" b="1">
              <a:solidFill>
                <a:schemeClr val="bg1"/>
              </a:solidFill>
            </a:endParaRPr>
          </a:p>
        </p:txBody>
      </p:sp>
    </p:spTree>
    <p:extLst>
      <p:ext uri="{BB962C8B-B14F-4D97-AF65-F5344CB8AC3E}">
        <p14:creationId xmlns:p14="http://schemas.microsoft.com/office/powerpoint/2010/main" val="1851257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492B8-C193-B8A4-C9D0-F24FF98EC3BA}"/>
              </a:ext>
            </a:extLst>
          </p:cNvPr>
          <p:cNvSpPr>
            <a:spLocks noGrp="1"/>
          </p:cNvSpPr>
          <p:nvPr>
            <p:ph type="title"/>
          </p:nvPr>
        </p:nvSpPr>
        <p:spPr/>
        <p:txBody>
          <a:bodyPr/>
          <a:lstStyle/>
          <a:p>
            <a:r>
              <a:rPr lang="en-GB"/>
              <a:t>LDI operation – ‘normal’ vs ‘broken’ market</a:t>
            </a:r>
          </a:p>
        </p:txBody>
      </p:sp>
      <p:pic>
        <p:nvPicPr>
          <p:cNvPr id="6" name="Picture 5">
            <a:extLst>
              <a:ext uri="{FF2B5EF4-FFF2-40B4-BE49-F238E27FC236}">
                <a16:creationId xmlns:a16="http://schemas.microsoft.com/office/drawing/2014/main" id="{00B63AF3-51F0-7792-9B22-0FBB88F247CA}"/>
              </a:ext>
            </a:extLst>
          </p:cNvPr>
          <p:cNvPicPr>
            <a:picLocks noChangeAspect="1"/>
          </p:cNvPicPr>
          <p:nvPr/>
        </p:nvPicPr>
        <p:blipFill>
          <a:blip r:embed="rId2"/>
          <a:stretch>
            <a:fillRect/>
          </a:stretch>
        </p:blipFill>
        <p:spPr>
          <a:xfrm>
            <a:off x="660645" y="2109367"/>
            <a:ext cx="5214908" cy="3625603"/>
          </a:xfrm>
          <a:prstGeom prst="rect">
            <a:avLst/>
          </a:prstGeom>
        </p:spPr>
      </p:pic>
      <p:pic>
        <p:nvPicPr>
          <p:cNvPr id="8" name="Picture 7">
            <a:extLst>
              <a:ext uri="{FF2B5EF4-FFF2-40B4-BE49-F238E27FC236}">
                <a16:creationId xmlns:a16="http://schemas.microsoft.com/office/drawing/2014/main" id="{82CAF155-2CAC-901B-7154-E3252C61F996}"/>
              </a:ext>
            </a:extLst>
          </p:cNvPr>
          <p:cNvPicPr>
            <a:picLocks noChangeAspect="1"/>
          </p:cNvPicPr>
          <p:nvPr/>
        </p:nvPicPr>
        <p:blipFill>
          <a:blip r:embed="rId3"/>
          <a:stretch>
            <a:fillRect/>
          </a:stretch>
        </p:blipFill>
        <p:spPr>
          <a:xfrm>
            <a:off x="6094504" y="2286920"/>
            <a:ext cx="5585570" cy="3270498"/>
          </a:xfrm>
          <a:prstGeom prst="rect">
            <a:avLst/>
          </a:prstGeom>
        </p:spPr>
      </p:pic>
      <p:sp>
        <p:nvSpPr>
          <p:cNvPr id="9" name="Rectangle 8">
            <a:extLst>
              <a:ext uri="{FF2B5EF4-FFF2-40B4-BE49-F238E27FC236}">
                <a16:creationId xmlns:a16="http://schemas.microsoft.com/office/drawing/2014/main" id="{F0D2A819-DE54-031D-16C6-1036FDBD5C45}"/>
              </a:ext>
            </a:extLst>
          </p:cNvPr>
          <p:cNvSpPr/>
          <p:nvPr/>
        </p:nvSpPr>
        <p:spPr>
          <a:xfrm>
            <a:off x="5948037" y="2286920"/>
            <a:ext cx="852256" cy="1077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7B6C1179-4D14-973D-3D23-439230FCF091}"/>
              </a:ext>
            </a:extLst>
          </p:cNvPr>
          <p:cNvSpPr/>
          <p:nvPr/>
        </p:nvSpPr>
        <p:spPr>
          <a:xfrm>
            <a:off x="5875553" y="4703123"/>
            <a:ext cx="852256" cy="1077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CCAE5D7-A4C5-4943-AA01-638B29F60352}"/>
              </a:ext>
            </a:extLst>
          </p:cNvPr>
          <p:cNvSpPr/>
          <p:nvPr/>
        </p:nvSpPr>
        <p:spPr>
          <a:xfrm>
            <a:off x="1118585" y="2109367"/>
            <a:ext cx="4829452" cy="1775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4">
            <a:extLst>
              <a:ext uri="{FF2B5EF4-FFF2-40B4-BE49-F238E27FC236}">
                <a16:creationId xmlns:a16="http://schemas.microsoft.com/office/drawing/2014/main" id="{C001E1CB-5C2B-7748-7696-7F1CF256A19F}"/>
              </a:ext>
            </a:extLst>
          </p:cNvPr>
          <p:cNvSpPr>
            <a:spLocks noGrp="1"/>
          </p:cNvSpPr>
          <p:nvPr>
            <p:ph idx="1"/>
          </p:nvPr>
        </p:nvSpPr>
        <p:spPr>
          <a:xfrm>
            <a:off x="793810" y="1484541"/>
            <a:ext cx="10886264" cy="3089274"/>
          </a:xfrm>
        </p:spPr>
        <p:txBody>
          <a:bodyPr>
            <a:normAutofit/>
          </a:bodyPr>
          <a:lstStyle/>
          <a:p>
            <a:pPr marL="285750" indent="-285750">
              <a:lnSpc>
                <a:spcPct val="100000"/>
              </a:lnSpc>
              <a:spcBef>
                <a:spcPts val="1200"/>
              </a:spcBef>
              <a:buClr>
                <a:srgbClr val="F2016C"/>
              </a:buClr>
              <a:buFont typeface="Wingdings" panose="05000000000000000000" pitchFamily="2" charset="2"/>
              <a:buChar char="Ø"/>
              <a:defRPr/>
            </a:pPr>
            <a:r>
              <a:rPr lang="en-GB" sz="1800">
                <a:solidFill>
                  <a:srgbClr val="455560"/>
                </a:solidFill>
                <a:latin typeface="Arial" panose="020B0604020202020204" pitchFamily="34" charset="0"/>
                <a:cs typeface="Arial" panose="020B0604020202020204" pitchFamily="34" charset="0"/>
              </a:rPr>
              <a:t>This is the ‘broken’ market scenario where gilts fall extremely quickly in value</a:t>
            </a:r>
          </a:p>
        </p:txBody>
      </p:sp>
    </p:spTree>
    <p:extLst>
      <p:ext uri="{BB962C8B-B14F-4D97-AF65-F5344CB8AC3E}">
        <p14:creationId xmlns:p14="http://schemas.microsoft.com/office/powerpoint/2010/main" val="1276309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FFAA4-03AC-4DA1-9364-23EE067126A3}"/>
              </a:ext>
            </a:extLst>
          </p:cNvPr>
          <p:cNvSpPr>
            <a:spLocks noGrp="1"/>
          </p:cNvSpPr>
          <p:nvPr>
            <p:ph type="title"/>
          </p:nvPr>
        </p:nvSpPr>
        <p:spPr>
          <a:xfrm>
            <a:off x="838200" y="365125"/>
            <a:ext cx="10885906" cy="1325563"/>
          </a:xfrm>
        </p:spPr>
        <p:txBody>
          <a:bodyPr/>
          <a:lstStyle/>
          <a:p>
            <a:r>
              <a:rPr lang="en-GB"/>
              <a:t>Gilt crisis - ‘dust settled’ outcomes</a:t>
            </a:r>
          </a:p>
        </p:txBody>
      </p:sp>
      <p:sp>
        <p:nvSpPr>
          <p:cNvPr id="10" name="Text Placeholder 3">
            <a:extLst>
              <a:ext uri="{FF2B5EF4-FFF2-40B4-BE49-F238E27FC236}">
                <a16:creationId xmlns:a16="http://schemas.microsoft.com/office/drawing/2014/main" id="{D0FBC0EC-5461-4728-BAB6-9F4C00EC5FD7}"/>
              </a:ext>
            </a:extLst>
          </p:cNvPr>
          <p:cNvSpPr txBox="1">
            <a:spLocks/>
          </p:cNvSpPr>
          <p:nvPr/>
        </p:nvSpPr>
        <p:spPr>
          <a:xfrm>
            <a:off x="611784" y="2456240"/>
            <a:ext cx="2603204" cy="830987"/>
          </a:xfrm>
          <a:prstGeom prst="rect">
            <a:avLst/>
          </a:prstGeom>
          <a:gradFill>
            <a:gsLst>
              <a:gs pos="0">
                <a:schemeClr val="accent4"/>
              </a:gs>
              <a:gs pos="100000">
                <a:schemeClr val="accent1"/>
              </a:gs>
            </a:gsLst>
            <a:lin ang="0" scaled="0"/>
          </a:gradFill>
        </p:spPr>
        <p:txBody>
          <a:bodyPr vert="horz" lIns="144000" tIns="144000" rIns="144000" bIns="144000" rtlCol="0">
            <a:noAutofit/>
          </a:bodyPr>
          <a:lstStyle>
            <a:lvl1pPr marL="0" indent="0" algn="l" defTabSz="914400" rtl="0" eaLnBrk="1" latinLnBrk="0" hangingPunct="1">
              <a:lnSpc>
                <a:spcPct val="100000"/>
              </a:lnSpc>
              <a:spcBef>
                <a:spcPts val="0"/>
              </a:spcBef>
              <a:spcAft>
                <a:spcPts val="600"/>
              </a:spcAft>
              <a:buFontTx/>
              <a:buNone/>
              <a:defRPr lang="en-US" sz="1800" b="1" kern="1200" dirty="0" smtClean="0">
                <a:solidFill>
                  <a:srgbClr val="455560"/>
                </a:solidFill>
                <a:latin typeface="+mn-lt"/>
                <a:ea typeface="+mn-ea"/>
                <a:cs typeface="Times New Roman" panose="02020603050405020304" pitchFamily="18"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rgbClr val="455560"/>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300" b="1" kern="1200" dirty="0" smtClean="0">
                <a:solidFill>
                  <a:srgbClr val="455560"/>
                </a:solidFill>
                <a:latin typeface="Arial" panose="020B0604020202020204" pitchFamily="34" charset="0"/>
                <a:ea typeface="+mn-ea"/>
                <a:cs typeface="Arial" panose="020B0604020202020204" pitchFamily="34" charset="0"/>
              </a:defRPr>
            </a:lvl3pPr>
            <a:lvl4pPr marL="177800" indent="-177800"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US" sz="1200" kern="1200" dirty="0" smtClean="0">
                <a:solidFill>
                  <a:srgbClr val="455560"/>
                </a:solidFill>
                <a:latin typeface="Arial" panose="020B0604020202020204" pitchFamily="34" charset="0"/>
                <a:ea typeface="+mn-ea"/>
                <a:cs typeface="Arial" panose="020B0604020202020204" pitchFamily="34" charset="0"/>
              </a:defRPr>
            </a:lvl4pPr>
            <a:lvl5pPr marL="355600" indent="-173038"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GB" sz="1200" kern="1200" dirty="0">
                <a:solidFill>
                  <a:srgbClr val="4555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solidFill>
                  <a:schemeClr val="bg1"/>
                </a:solidFill>
              </a:rPr>
              <a:t>LDI provider </a:t>
            </a:r>
          </a:p>
          <a:p>
            <a:pPr algn="ctr"/>
            <a:r>
              <a:rPr lang="en-GB">
                <a:solidFill>
                  <a:schemeClr val="bg1"/>
                </a:solidFill>
              </a:rPr>
              <a:t>factors </a:t>
            </a:r>
          </a:p>
        </p:txBody>
      </p:sp>
      <p:sp>
        <p:nvSpPr>
          <p:cNvPr id="12" name="Text Placeholder 3">
            <a:extLst>
              <a:ext uri="{FF2B5EF4-FFF2-40B4-BE49-F238E27FC236}">
                <a16:creationId xmlns:a16="http://schemas.microsoft.com/office/drawing/2014/main" id="{8EFD60B7-7CEB-402C-9A1B-7B6E07638972}"/>
              </a:ext>
            </a:extLst>
          </p:cNvPr>
          <p:cNvSpPr txBox="1">
            <a:spLocks/>
          </p:cNvSpPr>
          <p:nvPr/>
        </p:nvSpPr>
        <p:spPr>
          <a:xfrm>
            <a:off x="3377063" y="2458339"/>
            <a:ext cx="2603204" cy="830987"/>
          </a:xfrm>
          <a:prstGeom prst="rect">
            <a:avLst/>
          </a:prstGeom>
          <a:gradFill>
            <a:gsLst>
              <a:gs pos="0">
                <a:schemeClr val="accent1"/>
              </a:gs>
              <a:gs pos="100000">
                <a:schemeClr val="accent2"/>
              </a:gs>
            </a:gsLst>
            <a:lin ang="0" scaled="0"/>
          </a:gradFill>
        </p:spPr>
        <p:txBody>
          <a:bodyPr vert="horz" lIns="144000" tIns="144000" rIns="144000" bIns="144000" rtlCol="0">
            <a:noAutofit/>
          </a:bodyPr>
          <a:lstStyle>
            <a:lvl1pPr marL="0" indent="0" algn="l" defTabSz="914400" rtl="0" eaLnBrk="1" latinLnBrk="0" hangingPunct="1">
              <a:lnSpc>
                <a:spcPct val="100000"/>
              </a:lnSpc>
              <a:spcBef>
                <a:spcPts val="0"/>
              </a:spcBef>
              <a:spcAft>
                <a:spcPts val="600"/>
              </a:spcAft>
              <a:buFontTx/>
              <a:buNone/>
              <a:defRPr lang="en-US" sz="1800" b="1" kern="1200" dirty="0" smtClean="0">
                <a:solidFill>
                  <a:srgbClr val="455560"/>
                </a:solidFill>
                <a:latin typeface="+mn-lt"/>
                <a:ea typeface="+mn-ea"/>
                <a:cs typeface="Times New Roman" panose="02020603050405020304" pitchFamily="18"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rgbClr val="455560"/>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300" b="1" kern="1200" dirty="0" smtClean="0">
                <a:solidFill>
                  <a:srgbClr val="455560"/>
                </a:solidFill>
                <a:latin typeface="Arial" panose="020B0604020202020204" pitchFamily="34" charset="0"/>
                <a:ea typeface="+mn-ea"/>
                <a:cs typeface="Arial" panose="020B0604020202020204" pitchFamily="34" charset="0"/>
              </a:defRPr>
            </a:lvl3pPr>
            <a:lvl4pPr marL="177800" indent="-177800"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US" sz="1200" kern="1200" dirty="0" smtClean="0">
                <a:solidFill>
                  <a:srgbClr val="455560"/>
                </a:solidFill>
                <a:latin typeface="Arial" panose="020B0604020202020204" pitchFamily="34" charset="0"/>
                <a:ea typeface="+mn-ea"/>
                <a:cs typeface="Arial" panose="020B0604020202020204" pitchFamily="34" charset="0"/>
              </a:defRPr>
            </a:lvl4pPr>
            <a:lvl5pPr marL="355600" indent="-173038"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GB" sz="1200" kern="1200" dirty="0">
                <a:solidFill>
                  <a:srgbClr val="4555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solidFill>
                  <a:schemeClr val="bg1"/>
                </a:solidFill>
              </a:rPr>
              <a:t>Collateral decisions and other assets</a:t>
            </a:r>
          </a:p>
        </p:txBody>
      </p:sp>
      <p:sp>
        <p:nvSpPr>
          <p:cNvPr id="3" name="Content Placeholder 4">
            <a:extLst>
              <a:ext uri="{FF2B5EF4-FFF2-40B4-BE49-F238E27FC236}">
                <a16:creationId xmlns:a16="http://schemas.microsoft.com/office/drawing/2014/main" id="{DD6A25F1-73A2-DD06-7B48-85E01ADB20D7}"/>
              </a:ext>
            </a:extLst>
          </p:cNvPr>
          <p:cNvSpPr>
            <a:spLocks noGrp="1"/>
          </p:cNvSpPr>
          <p:nvPr>
            <p:ph idx="1"/>
          </p:nvPr>
        </p:nvSpPr>
        <p:spPr>
          <a:xfrm>
            <a:off x="732499" y="1416404"/>
            <a:ext cx="10886264" cy="822551"/>
          </a:xfrm>
        </p:spPr>
        <p:txBody>
          <a:bodyPr>
            <a:normAutofit/>
          </a:bodyPr>
          <a:lstStyle/>
          <a:p>
            <a:pPr marL="285750" indent="-285750">
              <a:lnSpc>
                <a:spcPct val="100000"/>
              </a:lnSpc>
              <a:spcBef>
                <a:spcPts val="1200"/>
              </a:spcBef>
              <a:buClr>
                <a:srgbClr val="F2016C"/>
              </a:buClr>
              <a:buFont typeface="Wingdings" panose="05000000000000000000" pitchFamily="2" charset="2"/>
              <a:buChar char="Ø"/>
              <a:defRPr/>
            </a:pPr>
            <a:r>
              <a:rPr lang="en-GB" sz="1800">
                <a:solidFill>
                  <a:srgbClr val="455560"/>
                </a:solidFill>
                <a:latin typeface="Arial" panose="020B0604020202020204" pitchFamily="34" charset="0"/>
                <a:cs typeface="Arial" panose="020B0604020202020204" pitchFamily="34" charset="0"/>
              </a:rPr>
              <a:t>Some of the key considerations influencing post-shock outcomes are set out below (non-exhaustive).</a:t>
            </a:r>
          </a:p>
          <a:p>
            <a:pPr marL="285750" indent="-285750">
              <a:lnSpc>
                <a:spcPct val="100000"/>
              </a:lnSpc>
              <a:spcBef>
                <a:spcPts val="1200"/>
              </a:spcBef>
              <a:buClr>
                <a:srgbClr val="F2016C"/>
              </a:buClr>
              <a:buFont typeface="Wingdings" panose="05000000000000000000" pitchFamily="2" charset="2"/>
              <a:buChar char="Ø"/>
              <a:defRPr/>
            </a:pPr>
            <a:r>
              <a:rPr lang="en-GB" sz="1800">
                <a:solidFill>
                  <a:srgbClr val="455560"/>
                </a:solidFill>
                <a:latin typeface="Arial" panose="020B0604020202020204" pitchFamily="34" charset="0"/>
                <a:cs typeface="Arial" panose="020B0604020202020204" pitchFamily="34" charset="0"/>
              </a:rPr>
              <a:t>It is impossible to evaluate individual scheme outcomes without detailed analysis.</a:t>
            </a:r>
          </a:p>
        </p:txBody>
      </p:sp>
      <p:sp>
        <p:nvSpPr>
          <p:cNvPr id="7" name="Text Placeholder 3">
            <a:extLst>
              <a:ext uri="{FF2B5EF4-FFF2-40B4-BE49-F238E27FC236}">
                <a16:creationId xmlns:a16="http://schemas.microsoft.com/office/drawing/2014/main" id="{9C9E2756-4FC2-CDFF-740D-B0EE8B40F250}"/>
              </a:ext>
            </a:extLst>
          </p:cNvPr>
          <p:cNvSpPr txBox="1">
            <a:spLocks/>
          </p:cNvSpPr>
          <p:nvPr/>
        </p:nvSpPr>
        <p:spPr>
          <a:xfrm>
            <a:off x="8998544" y="2445578"/>
            <a:ext cx="2725204" cy="830987"/>
          </a:xfrm>
          <a:prstGeom prst="rect">
            <a:avLst/>
          </a:prstGeom>
          <a:gradFill>
            <a:gsLst>
              <a:gs pos="0">
                <a:schemeClr val="accent4"/>
              </a:gs>
              <a:gs pos="100000">
                <a:schemeClr val="accent3"/>
              </a:gs>
            </a:gsLst>
            <a:lin ang="0" scaled="0"/>
          </a:gradFill>
        </p:spPr>
        <p:txBody>
          <a:bodyPr vert="horz" lIns="144000" tIns="144000" rIns="144000" bIns="144000" rtlCol="0">
            <a:noAutofit/>
          </a:bodyPr>
          <a:lstStyle>
            <a:lvl1pPr marL="0" indent="0" algn="l" defTabSz="914400" rtl="0" eaLnBrk="1" latinLnBrk="0" hangingPunct="1">
              <a:lnSpc>
                <a:spcPct val="100000"/>
              </a:lnSpc>
              <a:spcBef>
                <a:spcPts val="0"/>
              </a:spcBef>
              <a:spcAft>
                <a:spcPts val="600"/>
              </a:spcAft>
              <a:buFontTx/>
              <a:buNone/>
              <a:defRPr lang="en-US" sz="1800" b="1" kern="1200" dirty="0" smtClean="0">
                <a:solidFill>
                  <a:srgbClr val="455560"/>
                </a:solidFill>
                <a:latin typeface="+mn-lt"/>
                <a:ea typeface="+mn-ea"/>
                <a:cs typeface="Times New Roman" panose="02020603050405020304" pitchFamily="18"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rgbClr val="455560"/>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300" b="1" kern="1200" dirty="0" smtClean="0">
                <a:solidFill>
                  <a:srgbClr val="455560"/>
                </a:solidFill>
                <a:latin typeface="Arial" panose="020B0604020202020204" pitchFamily="34" charset="0"/>
                <a:ea typeface="+mn-ea"/>
                <a:cs typeface="Arial" panose="020B0604020202020204" pitchFamily="34" charset="0"/>
              </a:defRPr>
            </a:lvl3pPr>
            <a:lvl4pPr marL="177800" indent="-177800"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US" sz="1200" kern="1200" dirty="0" smtClean="0">
                <a:solidFill>
                  <a:srgbClr val="455560"/>
                </a:solidFill>
                <a:latin typeface="Arial" panose="020B0604020202020204" pitchFamily="34" charset="0"/>
                <a:ea typeface="+mn-ea"/>
                <a:cs typeface="Arial" panose="020B0604020202020204" pitchFamily="34" charset="0"/>
              </a:defRPr>
            </a:lvl4pPr>
            <a:lvl5pPr marL="355600" indent="-173038"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GB" sz="1200" kern="1200" dirty="0">
                <a:solidFill>
                  <a:srgbClr val="4555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solidFill>
                  <a:schemeClr val="bg1"/>
                </a:solidFill>
              </a:rPr>
              <a:t>Financial and hedging characteristics</a:t>
            </a:r>
          </a:p>
        </p:txBody>
      </p:sp>
      <p:sp>
        <p:nvSpPr>
          <p:cNvPr id="8" name="Text Placeholder 3">
            <a:extLst>
              <a:ext uri="{FF2B5EF4-FFF2-40B4-BE49-F238E27FC236}">
                <a16:creationId xmlns:a16="http://schemas.microsoft.com/office/drawing/2014/main" id="{DAF320C0-1B97-F0DD-B0C1-7A484AAC208C}"/>
              </a:ext>
            </a:extLst>
          </p:cNvPr>
          <p:cNvSpPr txBox="1">
            <a:spLocks/>
          </p:cNvSpPr>
          <p:nvPr/>
        </p:nvSpPr>
        <p:spPr>
          <a:xfrm>
            <a:off x="9000133" y="3413557"/>
            <a:ext cx="2723973" cy="1877541"/>
          </a:xfrm>
          <a:prstGeom prst="rect">
            <a:avLst/>
          </a:prstGeom>
          <a:noFill/>
          <a:ln w="25400">
            <a:gradFill>
              <a:gsLst>
                <a:gs pos="0">
                  <a:schemeClr val="accent4"/>
                </a:gs>
                <a:gs pos="100000">
                  <a:schemeClr val="accent3"/>
                </a:gs>
              </a:gsLst>
              <a:lin ang="0" scaled="0"/>
            </a:gradFill>
          </a:ln>
        </p:spPr>
        <p:txBody>
          <a:bodyPr vert="horz" lIns="144000" tIns="144000" rIns="144000" bIns="144000" rtlCol="0">
            <a:noAutofit/>
          </a:bodyPr>
          <a:lstStyle>
            <a:lvl1pPr marL="0" indent="0" algn="l" defTabSz="914400" rtl="0" eaLnBrk="1" latinLnBrk="0" hangingPunct="1">
              <a:lnSpc>
                <a:spcPct val="100000"/>
              </a:lnSpc>
              <a:spcBef>
                <a:spcPts val="0"/>
              </a:spcBef>
              <a:spcAft>
                <a:spcPts val="600"/>
              </a:spcAft>
              <a:buFontTx/>
              <a:buNone/>
              <a:defRPr lang="en-US" sz="1800" b="1" kern="1200" dirty="0" smtClean="0">
                <a:solidFill>
                  <a:srgbClr val="455560"/>
                </a:solidFill>
                <a:latin typeface="+mn-lt"/>
                <a:ea typeface="+mn-ea"/>
                <a:cs typeface="Times New Roman" panose="02020603050405020304" pitchFamily="18"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rgbClr val="455560"/>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300" b="1" kern="1200" dirty="0" smtClean="0">
                <a:solidFill>
                  <a:srgbClr val="455560"/>
                </a:solidFill>
                <a:latin typeface="Arial" panose="020B0604020202020204" pitchFamily="34" charset="0"/>
                <a:ea typeface="+mn-ea"/>
                <a:cs typeface="Arial" panose="020B0604020202020204" pitchFamily="34" charset="0"/>
              </a:defRPr>
            </a:lvl3pPr>
            <a:lvl4pPr marL="177800" indent="-177800"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US" sz="1200" kern="1200" dirty="0" smtClean="0">
                <a:solidFill>
                  <a:srgbClr val="455560"/>
                </a:solidFill>
                <a:latin typeface="Arial" panose="020B0604020202020204" pitchFamily="34" charset="0"/>
                <a:ea typeface="+mn-ea"/>
                <a:cs typeface="Arial" panose="020B0604020202020204" pitchFamily="34" charset="0"/>
              </a:defRPr>
            </a:lvl4pPr>
            <a:lvl5pPr marL="355600" indent="-173038"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GB" sz="1200" kern="1200" dirty="0">
                <a:solidFill>
                  <a:srgbClr val="4555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b="0"/>
              <a:t>Was the arrangement underfunded and/or underhedged?</a:t>
            </a:r>
          </a:p>
          <a:p>
            <a:pPr marL="285750" indent="-285750">
              <a:buFont typeface="Arial" panose="020B0604020202020204" pitchFamily="34" charset="0"/>
              <a:buChar char="•"/>
            </a:pPr>
            <a:r>
              <a:rPr lang="en-GB" sz="1600" b="0"/>
              <a:t>Many arrangements experienced financial improvement </a:t>
            </a:r>
          </a:p>
        </p:txBody>
      </p:sp>
      <p:sp>
        <p:nvSpPr>
          <p:cNvPr id="17" name="Text Placeholder 3">
            <a:extLst>
              <a:ext uri="{FF2B5EF4-FFF2-40B4-BE49-F238E27FC236}">
                <a16:creationId xmlns:a16="http://schemas.microsoft.com/office/drawing/2014/main" id="{F403B8A6-6723-820F-CAA8-71E33C0FF4F2}"/>
              </a:ext>
            </a:extLst>
          </p:cNvPr>
          <p:cNvSpPr txBox="1">
            <a:spLocks/>
          </p:cNvSpPr>
          <p:nvPr/>
        </p:nvSpPr>
        <p:spPr>
          <a:xfrm>
            <a:off x="599333" y="3415655"/>
            <a:ext cx="2603204" cy="1877541"/>
          </a:xfrm>
          <a:prstGeom prst="rect">
            <a:avLst/>
          </a:prstGeom>
          <a:noFill/>
          <a:ln w="25400">
            <a:gradFill>
              <a:gsLst>
                <a:gs pos="0">
                  <a:schemeClr val="accent4"/>
                </a:gs>
                <a:gs pos="100000">
                  <a:schemeClr val="accent1"/>
                </a:gs>
              </a:gsLst>
              <a:lin ang="0" scaled="0"/>
            </a:gradFill>
          </a:ln>
        </p:spPr>
        <p:txBody>
          <a:bodyPr vert="horz" lIns="144000" tIns="144000" rIns="144000" bIns="144000" rtlCol="0">
            <a:noAutofit/>
          </a:bodyPr>
          <a:lstStyle>
            <a:lvl1pPr marL="0" indent="0" algn="l" defTabSz="914400" rtl="0" eaLnBrk="1" latinLnBrk="0" hangingPunct="1">
              <a:lnSpc>
                <a:spcPct val="100000"/>
              </a:lnSpc>
              <a:spcBef>
                <a:spcPts val="0"/>
              </a:spcBef>
              <a:spcAft>
                <a:spcPts val="600"/>
              </a:spcAft>
              <a:buFontTx/>
              <a:buNone/>
              <a:defRPr lang="en-US" sz="1800" b="1" kern="1200" dirty="0" smtClean="0">
                <a:solidFill>
                  <a:srgbClr val="455560"/>
                </a:solidFill>
                <a:latin typeface="+mn-lt"/>
                <a:ea typeface="+mn-ea"/>
                <a:cs typeface="Times New Roman" panose="02020603050405020304" pitchFamily="18"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rgbClr val="455560"/>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300" b="1" kern="1200" dirty="0" smtClean="0">
                <a:solidFill>
                  <a:srgbClr val="455560"/>
                </a:solidFill>
                <a:latin typeface="Arial" panose="020B0604020202020204" pitchFamily="34" charset="0"/>
                <a:ea typeface="+mn-ea"/>
                <a:cs typeface="Arial" panose="020B0604020202020204" pitchFamily="34" charset="0"/>
              </a:defRPr>
            </a:lvl3pPr>
            <a:lvl4pPr marL="177800" indent="-177800"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US" sz="1200" kern="1200" dirty="0" smtClean="0">
                <a:solidFill>
                  <a:srgbClr val="455560"/>
                </a:solidFill>
                <a:latin typeface="Arial" panose="020B0604020202020204" pitchFamily="34" charset="0"/>
                <a:ea typeface="+mn-ea"/>
                <a:cs typeface="Arial" panose="020B0604020202020204" pitchFamily="34" charset="0"/>
              </a:defRPr>
            </a:lvl4pPr>
            <a:lvl5pPr marL="355600" indent="-173038"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GB" sz="1200" kern="1200" dirty="0">
                <a:solidFill>
                  <a:srgbClr val="4555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b="0"/>
              <a:t>Which LDI provider was used?</a:t>
            </a:r>
          </a:p>
          <a:p>
            <a:pPr marL="285750" indent="-285750">
              <a:buFont typeface="Arial" panose="020B0604020202020204" pitchFamily="34" charset="0"/>
              <a:buChar char="•"/>
            </a:pPr>
            <a:r>
              <a:rPr lang="en-GB" sz="1600" b="0"/>
              <a:t>Which LDI approach and implementation route was used?</a:t>
            </a:r>
          </a:p>
        </p:txBody>
      </p:sp>
      <p:sp>
        <p:nvSpPr>
          <p:cNvPr id="19" name="Text Placeholder 3">
            <a:extLst>
              <a:ext uri="{FF2B5EF4-FFF2-40B4-BE49-F238E27FC236}">
                <a16:creationId xmlns:a16="http://schemas.microsoft.com/office/drawing/2014/main" id="{713AC943-7275-4823-E520-BF08D4A622F2}"/>
              </a:ext>
            </a:extLst>
          </p:cNvPr>
          <p:cNvSpPr txBox="1">
            <a:spLocks/>
          </p:cNvSpPr>
          <p:nvPr/>
        </p:nvSpPr>
        <p:spPr>
          <a:xfrm>
            <a:off x="3401408" y="3419667"/>
            <a:ext cx="2603204" cy="1873529"/>
          </a:xfrm>
          <a:prstGeom prst="rect">
            <a:avLst/>
          </a:prstGeom>
          <a:noFill/>
          <a:ln w="25400">
            <a:gradFill>
              <a:gsLst>
                <a:gs pos="100000">
                  <a:schemeClr val="accent2"/>
                </a:gs>
                <a:gs pos="0">
                  <a:schemeClr val="accent1"/>
                </a:gs>
              </a:gsLst>
              <a:lin ang="0" scaled="0"/>
            </a:gradFill>
          </a:ln>
        </p:spPr>
        <p:txBody>
          <a:bodyPr vert="horz" lIns="144000" tIns="144000" rIns="144000" bIns="144000" rtlCol="0">
            <a:noAutofit/>
          </a:bodyPr>
          <a:lstStyle>
            <a:lvl1pPr marL="0" indent="0" algn="l" defTabSz="914400" rtl="0" eaLnBrk="1" latinLnBrk="0" hangingPunct="1">
              <a:lnSpc>
                <a:spcPct val="100000"/>
              </a:lnSpc>
              <a:spcBef>
                <a:spcPts val="0"/>
              </a:spcBef>
              <a:spcAft>
                <a:spcPts val="600"/>
              </a:spcAft>
              <a:buFontTx/>
              <a:buNone/>
              <a:defRPr lang="en-US" sz="1800" b="1" kern="1200" dirty="0" smtClean="0">
                <a:solidFill>
                  <a:srgbClr val="455560"/>
                </a:solidFill>
                <a:latin typeface="+mn-lt"/>
                <a:ea typeface="+mn-ea"/>
                <a:cs typeface="Times New Roman" panose="02020603050405020304" pitchFamily="18"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rgbClr val="455560"/>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300" b="1" kern="1200" dirty="0" smtClean="0">
                <a:solidFill>
                  <a:srgbClr val="455560"/>
                </a:solidFill>
                <a:latin typeface="Arial" panose="020B0604020202020204" pitchFamily="34" charset="0"/>
                <a:ea typeface="+mn-ea"/>
                <a:cs typeface="Arial" panose="020B0604020202020204" pitchFamily="34" charset="0"/>
              </a:defRPr>
            </a:lvl3pPr>
            <a:lvl4pPr marL="177800" indent="-177800"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US" sz="1200" kern="1200" dirty="0" smtClean="0">
                <a:solidFill>
                  <a:srgbClr val="455560"/>
                </a:solidFill>
                <a:latin typeface="Arial" panose="020B0604020202020204" pitchFamily="34" charset="0"/>
                <a:ea typeface="+mn-ea"/>
                <a:cs typeface="Arial" panose="020B0604020202020204" pitchFamily="34" charset="0"/>
              </a:defRPr>
            </a:lvl4pPr>
            <a:lvl5pPr marL="355600" indent="-173038"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GB" sz="1200" kern="1200" dirty="0">
                <a:solidFill>
                  <a:srgbClr val="4555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b="0"/>
              <a:t>Which asset classes were used to meet LDI capital calls?</a:t>
            </a:r>
          </a:p>
          <a:p>
            <a:pPr marL="285750" indent="-285750">
              <a:buFont typeface="Arial" panose="020B0604020202020204" pitchFamily="34" charset="0"/>
              <a:buChar char="•"/>
            </a:pPr>
            <a:r>
              <a:rPr lang="en-GB" sz="1600" b="0"/>
              <a:t>What were the trading terms / market timing? </a:t>
            </a:r>
          </a:p>
        </p:txBody>
      </p:sp>
      <p:sp>
        <p:nvSpPr>
          <p:cNvPr id="20" name="Text Placeholder 3">
            <a:extLst>
              <a:ext uri="{FF2B5EF4-FFF2-40B4-BE49-F238E27FC236}">
                <a16:creationId xmlns:a16="http://schemas.microsoft.com/office/drawing/2014/main" id="{6610E203-2B06-7116-6E96-D9E971D406A8}"/>
              </a:ext>
            </a:extLst>
          </p:cNvPr>
          <p:cNvSpPr txBox="1">
            <a:spLocks/>
          </p:cNvSpPr>
          <p:nvPr/>
        </p:nvSpPr>
        <p:spPr>
          <a:xfrm>
            <a:off x="6175631" y="2456241"/>
            <a:ext cx="2603204" cy="830987"/>
          </a:xfrm>
          <a:prstGeom prst="rect">
            <a:avLst/>
          </a:prstGeom>
          <a:gradFill>
            <a:gsLst>
              <a:gs pos="0">
                <a:schemeClr val="accent1"/>
              </a:gs>
              <a:gs pos="100000">
                <a:schemeClr val="accent3"/>
              </a:gs>
            </a:gsLst>
            <a:lin ang="0" scaled="0"/>
          </a:gradFill>
        </p:spPr>
        <p:txBody>
          <a:bodyPr vert="horz" lIns="144000" tIns="144000" rIns="144000" bIns="144000" rtlCol="0">
            <a:noAutofit/>
          </a:bodyPr>
          <a:lstStyle>
            <a:lvl1pPr marL="0" indent="0" algn="l" defTabSz="914400" rtl="0" eaLnBrk="1" latinLnBrk="0" hangingPunct="1">
              <a:lnSpc>
                <a:spcPct val="100000"/>
              </a:lnSpc>
              <a:spcBef>
                <a:spcPts val="0"/>
              </a:spcBef>
              <a:spcAft>
                <a:spcPts val="600"/>
              </a:spcAft>
              <a:buFontTx/>
              <a:buNone/>
              <a:defRPr lang="en-US" sz="1800" b="1" kern="1200" dirty="0" smtClean="0">
                <a:solidFill>
                  <a:srgbClr val="455560"/>
                </a:solidFill>
                <a:latin typeface="+mn-lt"/>
                <a:ea typeface="+mn-ea"/>
                <a:cs typeface="Times New Roman" panose="02020603050405020304" pitchFamily="18"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rgbClr val="455560"/>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300" b="1" kern="1200" dirty="0" smtClean="0">
                <a:solidFill>
                  <a:srgbClr val="455560"/>
                </a:solidFill>
                <a:latin typeface="Arial" panose="020B0604020202020204" pitchFamily="34" charset="0"/>
                <a:ea typeface="+mn-ea"/>
                <a:cs typeface="Arial" panose="020B0604020202020204" pitchFamily="34" charset="0"/>
              </a:defRPr>
            </a:lvl3pPr>
            <a:lvl4pPr marL="177800" indent="-177800"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US" sz="1200" kern="1200" dirty="0" smtClean="0">
                <a:solidFill>
                  <a:srgbClr val="455560"/>
                </a:solidFill>
                <a:latin typeface="Arial" panose="020B0604020202020204" pitchFamily="34" charset="0"/>
                <a:ea typeface="+mn-ea"/>
                <a:cs typeface="Arial" panose="020B0604020202020204" pitchFamily="34" charset="0"/>
              </a:defRPr>
            </a:lvl4pPr>
            <a:lvl5pPr marL="355600" indent="-173038"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GB" sz="1200" kern="1200" dirty="0">
                <a:solidFill>
                  <a:srgbClr val="4555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solidFill>
                  <a:schemeClr val="bg1"/>
                </a:solidFill>
              </a:rPr>
              <a:t>Hedging purchase and sale decisions</a:t>
            </a:r>
          </a:p>
        </p:txBody>
      </p:sp>
      <p:sp>
        <p:nvSpPr>
          <p:cNvPr id="21" name="Text Placeholder 3">
            <a:extLst>
              <a:ext uri="{FF2B5EF4-FFF2-40B4-BE49-F238E27FC236}">
                <a16:creationId xmlns:a16="http://schemas.microsoft.com/office/drawing/2014/main" id="{9C3CFD0F-DE9B-A003-89E8-0E9B5BB68D3B}"/>
              </a:ext>
            </a:extLst>
          </p:cNvPr>
          <p:cNvSpPr txBox="1">
            <a:spLocks/>
          </p:cNvSpPr>
          <p:nvPr/>
        </p:nvSpPr>
        <p:spPr>
          <a:xfrm>
            <a:off x="6199976" y="3417569"/>
            <a:ext cx="2603204" cy="1873529"/>
          </a:xfrm>
          <a:prstGeom prst="rect">
            <a:avLst/>
          </a:prstGeom>
          <a:noFill/>
          <a:ln w="25400">
            <a:gradFill>
              <a:gsLst>
                <a:gs pos="100000">
                  <a:schemeClr val="accent3"/>
                </a:gs>
                <a:gs pos="0">
                  <a:schemeClr val="accent1"/>
                </a:gs>
              </a:gsLst>
              <a:lin ang="0" scaled="0"/>
            </a:gradFill>
          </a:ln>
        </p:spPr>
        <p:txBody>
          <a:bodyPr vert="horz" lIns="144000" tIns="144000" rIns="144000" bIns="144000" rtlCol="0">
            <a:noAutofit/>
          </a:bodyPr>
          <a:lstStyle>
            <a:lvl1pPr marL="0" indent="0" algn="l" defTabSz="914400" rtl="0" eaLnBrk="1" latinLnBrk="0" hangingPunct="1">
              <a:lnSpc>
                <a:spcPct val="100000"/>
              </a:lnSpc>
              <a:spcBef>
                <a:spcPts val="0"/>
              </a:spcBef>
              <a:spcAft>
                <a:spcPts val="600"/>
              </a:spcAft>
              <a:buFontTx/>
              <a:buNone/>
              <a:defRPr lang="en-US" sz="1800" b="1" kern="1200" dirty="0" smtClean="0">
                <a:solidFill>
                  <a:srgbClr val="455560"/>
                </a:solidFill>
                <a:latin typeface="+mn-lt"/>
                <a:ea typeface="+mn-ea"/>
                <a:cs typeface="Times New Roman" panose="02020603050405020304" pitchFamily="18"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rgbClr val="455560"/>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300" b="1" kern="1200" dirty="0" smtClean="0">
                <a:solidFill>
                  <a:srgbClr val="455560"/>
                </a:solidFill>
                <a:latin typeface="Arial" panose="020B0604020202020204" pitchFamily="34" charset="0"/>
                <a:ea typeface="+mn-ea"/>
                <a:cs typeface="Arial" panose="020B0604020202020204" pitchFamily="34" charset="0"/>
              </a:defRPr>
            </a:lvl3pPr>
            <a:lvl4pPr marL="177800" indent="-177800"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US" sz="1200" kern="1200" dirty="0" smtClean="0">
                <a:solidFill>
                  <a:srgbClr val="455560"/>
                </a:solidFill>
                <a:latin typeface="Arial" panose="020B0604020202020204" pitchFamily="34" charset="0"/>
                <a:ea typeface="+mn-ea"/>
                <a:cs typeface="Arial" panose="020B0604020202020204" pitchFamily="34" charset="0"/>
              </a:defRPr>
            </a:lvl4pPr>
            <a:lvl5pPr marL="355600" indent="-173038"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GB" sz="1200" kern="1200" dirty="0">
                <a:solidFill>
                  <a:srgbClr val="4555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b="0"/>
              <a:t>Some schemes undertook trades, mostly buying hedging.</a:t>
            </a:r>
          </a:p>
          <a:p>
            <a:pPr marL="285750" indent="-285750">
              <a:buFont typeface="Arial" panose="020B0604020202020204" pitchFamily="34" charset="0"/>
              <a:buChar char="•"/>
            </a:pPr>
            <a:r>
              <a:rPr lang="en-GB" sz="1600" b="0"/>
              <a:t>If trading took place, when did it occur?</a:t>
            </a:r>
          </a:p>
        </p:txBody>
      </p:sp>
    </p:spTree>
    <p:extLst>
      <p:ext uri="{BB962C8B-B14F-4D97-AF65-F5344CB8AC3E}">
        <p14:creationId xmlns:p14="http://schemas.microsoft.com/office/powerpoint/2010/main" val="2792957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BEB75-5D37-69E7-EE52-930EAD297523}"/>
              </a:ext>
            </a:extLst>
          </p:cNvPr>
          <p:cNvSpPr>
            <a:spLocks noGrp="1"/>
          </p:cNvSpPr>
          <p:nvPr>
            <p:ph type="title"/>
          </p:nvPr>
        </p:nvSpPr>
        <p:spPr/>
        <p:txBody>
          <a:bodyPr>
            <a:normAutofit/>
          </a:bodyPr>
          <a:lstStyle/>
          <a:p>
            <a:r>
              <a:rPr lang="en-GB" sz="4000"/>
              <a:t>2024 – schemes are in a better place (generally)</a:t>
            </a:r>
          </a:p>
        </p:txBody>
      </p:sp>
      <p:sp>
        <p:nvSpPr>
          <p:cNvPr id="3" name="Content Placeholder 2">
            <a:extLst>
              <a:ext uri="{FF2B5EF4-FFF2-40B4-BE49-F238E27FC236}">
                <a16:creationId xmlns:a16="http://schemas.microsoft.com/office/drawing/2014/main" id="{39E27E28-A21F-C2DD-6DE1-B5A4954A768A}"/>
              </a:ext>
            </a:extLst>
          </p:cNvPr>
          <p:cNvSpPr>
            <a:spLocks noGrp="1"/>
          </p:cNvSpPr>
          <p:nvPr>
            <p:ph sz="half" idx="1"/>
          </p:nvPr>
        </p:nvSpPr>
        <p:spPr>
          <a:xfrm>
            <a:off x="767179" y="1560157"/>
            <a:ext cx="5181600" cy="4351338"/>
          </a:xfrm>
        </p:spPr>
        <p:txBody>
          <a:bodyPr>
            <a:noAutofit/>
          </a:bodyPr>
          <a:lstStyle/>
          <a:p>
            <a:pPr marL="285750" indent="-285750">
              <a:lnSpc>
                <a:spcPct val="100000"/>
              </a:lnSpc>
              <a:spcBef>
                <a:spcPts val="1200"/>
              </a:spcBef>
              <a:buClr>
                <a:srgbClr val="F2016C"/>
              </a:buClr>
              <a:buFont typeface="Wingdings" panose="05000000000000000000" pitchFamily="2" charset="2"/>
              <a:buChar char="Ø"/>
              <a:defRPr/>
            </a:pPr>
            <a:r>
              <a:rPr lang="en-GB" sz="2000">
                <a:solidFill>
                  <a:srgbClr val="455560"/>
                </a:solidFill>
                <a:latin typeface="Arial" panose="020B0604020202020204" pitchFamily="34" charset="0"/>
                <a:cs typeface="Arial" panose="020B0604020202020204" pitchFamily="34" charset="0"/>
              </a:rPr>
              <a:t>The PPF collates asset and s179 basis liabilities for qualifying schemes on an annual basis (in their Purple Book).</a:t>
            </a:r>
          </a:p>
          <a:p>
            <a:pPr marL="285750" indent="-285750">
              <a:lnSpc>
                <a:spcPct val="100000"/>
              </a:lnSpc>
              <a:spcBef>
                <a:spcPts val="1200"/>
              </a:spcBef>
              <a:buClr>
                <a:srgbClr val="F2016C"/>
              </a:buClr>
              <a:buFont typeface="Wingdings" panose="05000000000000000000" pitchFamily="2" charset="2"/>
              <a:buChar char="Ø"/>
              <a:defRPr/>
            </a:pPr>
            <a:r>
              <a:rPr lang="en-GB" sz="2000">
                <a:solidFill>
                  <a:schemeClr val="accent4"/>
                </a:solidFill>
                <a:latin typeface="Arial" panose="020B0604020202020204" pitchFamily="34" charset="0"/>
                <a:cs typeface="Arial" panose="020B0604020202020204" pitchFamily="34" charset="0"/>
              </a:rPr>
              <a:t>The publication showing 2023 figures suggests that the aggregate financial position of pension schemes in the UK has improved materially.</a:t>
            </a:r>
          </a:p>
          <a:p>
            <a:pPr marL="285750" indent="-285750">
              <a:lnSpc>
                <a:spcPct val="100000"/>
              </a:lnSpc>
              <a:spcBef>
                <a:spcPts val="1200"/>
              </a:spcBef>
              <a:buClr>
                <a:srgbClr val="F2016C"/>
              </a:buClr>
              <a:buFont typeface="Wingdings" panose="05000000000000000000" pitchFamily="2" charset="2"/>
              <a:buChar char="Ø"/>
              <a:defRPr/>
            </a:pPr>
            <a:r>
              <a:rPr lang="en-GB" sz="2000">
                <a:solidFill>
                  <a:srgbClr val="455560"/>
                </a:solidFill>
                <a:latin typeface="Arial" panose="020B0604020202020204" pitchFamily="34" charset="0"/>
                <a:cs typeface="Arial" panose="020B0604020202020204" pitchFamily="34" charset="0"/>
              </a:rPr>
              <a:t>Schemes are smaller and better funded, on average.</a:t>
            </a:r>
          </a:p>
          <a:p>
            <a:pPr marL="285750" indent="-285750">
              <a:lnSpc>
                <a:spcPct val="100000"/>
              </a:lnSpc>
              <a:spcBef>
                <a:spcPts val="1200"/>
              </a:spcBef>
              <a:buClr>
                <a:srgbClr val="F2016C"/>
              </a:buClr>
              <a:buFont typeface="Wingdings" panose="05000000000000000000" pitchFamily="2" charset="2"/>
              <a:buChar char="Ø"/>
              <a:defRPr/>
            </a:pPr>
            <a:r>
              <a:rPr lang="en-GB" sz="2000">
                <a:solidFill>
                  <a:srgbClr val="455560"/>
                </a:solidFill>
                <a:latin typeface="Arial" panose="020B0604020202020204" pitchFamily="34" charset="0"/>
                <a:cs typeface="Arial" panose="020B0604020202020204" pitchFamily="34" charset="0"/>
              </a:rPr>
              <a:t>The insurance buyout market is also currently buoyant.</a:t>
            </a:r>
          </a:p>
          <a:p>
            <a:endParaRPr lang="en-GB" sz="2200"/>
          </a:p>
          <a:p>
            <a:endParaRPr lang="en-GB"/>
          </a:p>
        </p:txBody>
      </p:sp>
      <p:pic>
        <p:nvPicPr>
          <p:cNvPr id="6" name="Picture 5">
            <a:extLst>
              <a:ext uri="{FF2B5EF4-FFF2-40B4-BE49-F238E27FC236}">
                <a16:creationId xmlns:a16="http://schemas.microsoft.com/office/drawing/2014/main" id="{7B7D24B0-D402-34F1-E1D6-B080F0948548}"/>
              </a:ext>
            </a:extLst>
          </p:cNvPr>
          <p:cNvPicPr>
            <a:picLocks noChangeAspect="1"/>
          </p:cNvPicPr>
          <p:nvPr/>
        </p:nvPicPr>
        <p:blipFill>
          <a:blip r:embed="rId2"/>
          <a:stretch>
            <a:fillRect/>
          </a:stretch>
        </p:blipFill>
        <p:spPr>
          <a:xfrm>
            <a:off x="6243223" y="1625422"/>
            <a:ext cx="4698011" cy="4351339"/>
          </a:xfrm>
          <a:prstGeom prst="rect">
            <a:avLst/>
          </a:prstGeom>
        </p:spPr>
      </p:pic>
      <p:sp>
        <p:nvSpPr>
          <p:cNvPr id="4" name="Rectangle 3">
            <a:extLst>
              <a:ext uri="{FF2B5EF4-FFF2-40B4-BE49-F238E27FC236}">
                <a16:creationId xmlns:a16="http://schemas.microsoft.com/office/drawing/2014/main" id="{83A1297E-FD47-ABD9-245D-C9564A81CD30}"/>
              </a:ext>
            </a:extLst>
          </p:cNvPr>
          <p:cNvSpPr/>
          <p:nvPr/>
        </p:nvSpPr>
        <p:spPr>
          <a:xfrm>
            <a:off x="9882449" y="1690687"/>
            <a:ext cx="843379" cy="3884489"/>
          </a:xfrm>
          <a:prstGeom prst="rect">
            <a:avLst/>
          </a:prstGeom>
          <a:noFill/>
          <a:ln w="28575">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67797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97A2-58D9-E0FD-C25B-0F13276E490A}"/>
              </a:ext>
            </a:extLst>
          </p:cNvPr>
          <p:cNvSpPr>
            <a:spLocks noGrp="1"/>
          </p:cNvSpPr>
          <p:nvPr>
            <p:ph type="title"/>
          </p:nvPr>
        </p:nvSpPr>
        <p:spPr>
          <a:xfrm>
            <a:off x="838200" y="365126"/>
            <a:ext cx="7462421" cy="822424"/>
          </a:xfrm>
        </p:spPr>
        <p:txBody>
          <a:bodyPr/>
          <a:lstStyle/>
          <a:p>
            <a:r>
              <a:rPr lang="en-GB"/>
              <a:t>LDI in the new world (2024)</a:t>
            </a:r>
          </a:p>
        </p:txBody>
      </p:sp>
      <p:sp>
        <p:nvSpPr>
          <p:cNvPr id="8" name="Text Placeholder 3">
            <a:extLst>
              <a:ext uri="{FF2B5EF4-FFF2-40B4-BE49-F238E27FC236}">
                <a16:creationId xmlns:a16="http://schemas.microsoft.com/office/drawing/2014/main" id="{5E7E2CC3-1573-F224-0222-FF5AA61A1CD5}"/>
              </a:ext>
            </a:extLst>
          </p:cNvPr>
          <p:cNvSpPr txBox="1">
            <a:spLocks/>
          </p:cNvSpPr>
          <p:nvPr/>
        </p:nvSpPr>
        <p:spPr>
          <a:xfrm>
            <a:off x="1125682" y="1343735"/>
            <a:ext cx="9837085" cy="822423"/>
          </a:xfrm>
          <a:prstGeom prst="rect">
            <a:avLst/>
          </a:prstGeom>
          <a:gradFill>
            <a:gsLst>
              <a:gs pos="0">
                <a:schemeClr val="accent4"/>
              </a:gs>
              <a:gs pos="100000">
                <a:schemeClr val="accent3"/>
              </a:gs>
            </a:gsLst>
            <a:lin ang="0" scaled="0"/>
          </a:gradFill>
        </p:spPr>
        <p:txBody>
          <a:bodyPr vert="horz" lIns="144000" tIns="144000" rIns="144000" bIns="144000" rtlCol="0" anchor="ctr">
            <a:noAutofit/>
          </a:bodyPr>
          <a:lstStyle>
            <a:lvl1pPr marL="0" indent="0" algn="l" defTabSz="914400" rtl="0" eaLnBrk="1" latinLnBrk="0" hangingPunct="1">
              <a:lnSpc>
                <a:spcPct val="100000"/>
              </a:lnSpc>
              <a:spcBef>
                <a:spcPts val="0"/>
              </a:spcBef>
              <a:spcAft>
                <a:spcPts val="600"/>
              </a:spcAft>
              <a:buFontTx/>
              <a:buNone/>
              <a:defRPr lang="en-US" sz="1800" b="1" kern="1200" dirty="0" smtClean="0">
                <a:solidFill>
                  <a:srgbClr val="455560"/>
                </a:solidFill>
                <a:latin typeface="+mn-lt"/>
                <a:ea typeface="+mn-ea"/>
                <a:cs typeface="Times New Roman" panose="02020603050405020304" pitchFamily="18"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rgbClr val="455560"/>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300" b="1" kern="1200" dirty="0" smtClean="0">
                <a:solidFill>
                  <a:srgbClr val="455560"/>
                </a:solidFill>
                <a:latin typeface="Arial" panose="020B0604020202020204" pitchFamily="34" charset="0"/>
                <a:ea typeface="+mn-ea"/>
                <a:cs typeface="Arial" panose="020B0604020202020204" pitchFamily="34" charset="0"/>
              </a:defRPr>
            </a:lvl3pPr>
            <a:lvl4pPr marL="177800" indent="-177800"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US" sz="1200" kern="1200" dirty="0" smtClean="0">
                <a:solidFill>
                  <a:srgbClr val="455560"/>
                </a:solidFill>
                <a:latin typeface="Arial" panose="020B0604020202020204" pitchFamily="34" charset="0"/>
                <a:ea typeface="+mn-ea"/>
                <a:cs typeface="Arial" panose="020B0604020202020204" pitchFamily="34" charset="0"/>
              </a:defRPr>
            </a:lvl4pPr>
            <a:lvl5pPr marL="355600" indent="-173038"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GB" sz="1200" kern="1200" dirty="0">
                <a:solidFill>
                  <a:srgbClr val="4555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a:solidFill>
                  <a:schemeClr val="bg1"/>
                </a:solidFill>
              </a:rPr>
              <a:t>Does LDI still have a role to play in 2024?</a:t>
            </a:r>
          </a:p>
        </p:txBody>
      </p:sp>
      <p:sp>
        <p:nvSpPr>
          <p:cNvPr id="9" name="Text Placeholder 3">
            <a:extLst>
              <a:ext uri="{FF2B5EF4-FFF2-40B4-BE49-F238E27FC236}">
                <a16:creationId xmlns:a16="http://schemas.microsoft.com/office/drawing/2014/main" id="{C121207F-F73D-845F-B28A-C4B72318A77B}"/>
              </a:ext>
            </a:extLst>
          </p:cNvPr>
          <p:cNvSpPr txBox="1">
            <a:spLocks/>
          </p:cNvSpPr>
          <p:nvPr/>
        </p:nvSpPr>
        <p:spPr>
          <a:xfrm>
            <a:off x="1125682" y="2322344"/>
            <a:ext cx="9837085" cy="3110790"/>
          </a:xfrm>
          <a:prstGeom prst="rect">
            <a:avLst/>
          </a:prstGeom>
          <a:solidFill>
            <a:schemeClr val="bg1"/>
          </a:solidFill>
          <a:ln w="25400">
            <a:gradFill>
              <a:gsLst>
                <a:gs pos="0">
                  <a:schemeClr val="accent4"/>
                </a:gs>
                <a:gs pos="100000">
                  <a:schemeClr val="accent3"/>
                </a:gs>
              </a:gsLst>
              <a:lin ang="0" scaled="0"/>
            </a:gradFill>
          </a:ln>
        </p:spPr>
        <p:txBody>
          <a:bodyPr vert="horz" lIns="144000" tIns="144000" rIns="144000" bIns="144000" rtlCol="0">
            <a:noAutofit/>
          </a:bodyPr>
          <a:lstStyle>
            <a:lvl1pPr marL="0" indent="0" algn="l" defTabSz="914400" rtl="0" eaLnBrk="1" latinLnBrk="0" hangingPunct="1">
              <a:lnSpc>
                <a:spcPct val="100000"/>
              </a:lnSpc>
              <a:spcBef>
                <a:spcPts val="0"/>
              </a:spcBef>
              <a:spcAft>
                <a:spcPts val="600"/>
              </a:spcAft>
              <a:buFontTx/>
              <a:buNone/>
              <a:defRPr lang="en-US" sz="1800" b="1" kern="1200" dirty="0" smtClean="0">
                <a:solidFill>
                  <a:srgbClr val="455560"/>
                </a:solidFill>
                <a:latin typeface="+mn-lt"/>
                <a:ea typeface="+mn-ea"/>
                <a:cs typeface="Times New Roman" panose="02020603050405020304" pitchFamily="18"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rgbClr val="455560"/>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300" b="1" kern="1200" dirty="0" smtClean="0">
                <a:solidFill>
                  <a:srgbClr val="455560"/>
                </a:solidFill>
                <a:latin typeface="Arial" panose="020B0604020202020204" pitchFamily="34" charset="0"/>
                <a:ea typeface="+mn-ea"/>
                <a:cs typeface="Arial" panose="020B0604020202020204" pitchFamily="34" charset="0"/>
              </a:defRPr>
            </a:lvl3pPr>
            <a:lvl4pPr marL="177800" indent="-177800"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US" sz="1200" kern="1200" dirty="0" smtClean="0">
                <a:solidFill>
                  <a:srgbClr val="455560"/>
                </a:solidFill>
                <a:latin typeface="Arial" panose="020B0604020202020204" pitchFamily="34" charset="0"/>
                <a:ea typeface="+mn-ea"/>
                <a:cs typeface="Arial" panose="020B0604020202020204" pitchFamily="34" charset="0"/>
              </a:defRPr>
            </a:lvl4pPr>
            <a:lvl5pPr marL="355600" indent="-173038"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GB" sz="1200" kern="1200" dirty="0">
                <a:solidFill>
                  <a:srgbClr val="4555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2000" b="0"/>
              <a:t>Unquestionably yes.</a:t>
            </a:r>
          </a:p>
          <a:p>
            <a:pPr marL="285750" indent="-285750">
              <a:buFont typeface="Arial" panose="020B0604020202020204" pitchFamily="34" charset="0"/>
              <a:buChar char="•"/>
            </a:pPr>
            <a:r>
              <a:rPr lang="en-GB" sz="2000" b="0"/>
              <a:t>It was possible to maintain protection for the significant majority of LDI approaches in 2022 and the class can now withstand an even larger market shock (lower leverage).</a:t>
            </a:r>
          </a:p>
          <a:p>
            <a:pPr marL="285750" indent="-285750">
              <a:buFont typeface="Arial" panose="020B0604020202020204" pitchFamily="34" charset="0"/>
              <a:buChar char="•"/>
            </a:pPr>
            <a:r>
              <a:rPr lang="en-GB" sz="2000" b="0"/>
              <a:t>Additional focus on collateral availability (waterfalls, credit repo etc).</a:t>
            </a:r>
          </a:p>
          <a:p>
            <a:pPr marL="285750" indent="-285750">
              <a:buFont typeface="Arial" panose="020B0604020202020204" pitchFamily="34" charset="0"/>
              <a:buChar char="•"/>
            </a:pPr>
            <a:r>
              <a:rPr lang="en-GB" sz="2000" b="0"/>
              <a:t>Leverage risk diversification now a theme.</a:t>
            </a:r>
          </a:p>
          <a:p>
            <a:pPr marL="285750" indent="-285750">
              <a:buFont typeface="Arial" panose="020B0604020202020204" pitchFamily="34" charset="0"/>
              <a:buChar char="•"/>
            </a:pPr>
            <a:r>
              <a:rPr lang="en-GB" sz="2000">
                <a:solidFill>
                  <a:schemeClr val="accent4"/>
                </a:solidFill>
              </a:rPr>
              <a:t>It is still possible to justify a decision to accept LDI leverage risk in exchange for growth asset potential (with suitable advice)</a:t>
            </a:r>
          </a:p>
          <a:p>
            <a:pPr marL="285750" indent="-285750">
              <a:buFont typeface="Arial" panose="020B0604020202020204" pitchFamily="34" charset="0"/>
              <a:buChar char="•"/>
            </a:pPr>
            <a:endParaRPr lang="en-GB" sz="2000" b="0"/>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1074306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94F1AFB7-4047-30EC-A885-42AA577EAFBC}"/>
              </a:ext>
            </a:extLst>
          </p:cNvPr>
          <p:cNvSpPr txBox="1">
            <a:spLocks/>
          </p:cNvSpPr>
          <p:nvPr/>
        </p:nvSpPr>
        <p:spPr>
          <a:xfrm>
            <a:off x="1076017" y="1302013"/>
            <a:ext cx="9486530" cy="3641392"/>
          </a:xfrm>
          <a:prstGeom prst="rect">
            <a:avLst/>
          </a:prstGeom>
          <a:noFill/>
          <a:ln w="25400">
            <a:gradFill>
              <a:gsLst>
                <a:gs pos="0">
                  <a:schemeClr val="accent4"/>
                </a:gs>
                <a:gs pos="100000">
                  <a:schemeClr val="accent3"/>
                </a:gs>
              </a:gsLst>
              <a:lin ang="0" scaled="0"/>
            </a:gradFill>
          </a:ln>
        </p:spPr>
        <p:txBody>
          <a:bodyPr vert="horz" lIns="144000" tIns="144000" rIns="144000" bIns="144000" rtlCol="0">
            <a:noAutofit/>
          </a:bodyPr>
          <a:lstStyle>
            <a:lvl1pPr marL="0" indent="0" algn="l" defTabSz="914400" rtl="0" eaLnBrk="1" latinLnBrk="0" hangingPunct="1">
              <a:lnSpc>
                <a:spcPct val="100000"/>
              </a:lnSpc>
              <a:spcBef>
                <a:spcPts val="0"/>
              </a:spcBef>
              <a:spcAft>
                <a:spcPts val="600"/>
              </a:spcAft>
              <a:buFontTx/>
              <a:buNone/>
              <a:defRPr lang="en-US" sz="1800" b="1" kern="1200" dirty="0" smtClean="0">
                <a:solidFill>
                  <a:srgbClr val="455560"/>
                </a:solidFill>
                <a:latin typeface="+mn-lt"/>
                <a:ea typeface="+mn-ea"/>
                <a:cs typeface="Times New Roman" panose="02020603050405020304" pitchFamily="18"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rgbClr val="455560"/>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300" b="1" kern="1200" dirty="0" smtClean="0">
                <a:solidFill>
                  <a:srgbClr val="455560"/>
                </a:solidFill>
                <a:latin typeface="Arial" panose="020B0604020202020204" pitchFamily="34" charset="0"/>
                <a:ea typeface="+mn-ea"/>
                <a:cs typeface="Arial" panose="020B0604020202020204" pitchFamily="34" charset="0"/>
              </a:defRPr>
            </a:lvl3pPr>
            <a:lvl4pPr marL="177800" indent="-177800"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US" sz="1200" kern="1200" dirty="0" smtClean="0">
                <a:solidFill>
                  <a:srgbClr val="455560"/>
                </a:solidFill>
                <a:latin typeface="Arial" panose="020B0604020202020204" pitchFamily="34" charset="0"/>
                <a:ea typeface="+mn-ea"/>
                <a:cs typeface="Arial" panose="020B0604020202020204" pitchFamily="34" charset="0"/>
              </a:defRPr>
            </a:lvl4pPr>
            <a:lvl5pPr marL="355600" indent="-173038"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GB" sz="1200" kern="1200" dirty="0">
                <a:solidFill>
                  <a:srgbClr val="4555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GB" sz="1600" b="0"/>
          </a:p>
        </p:txBody>
      </p:sp>
      <p:sp>
        <p:nvSpPr>
          <p:cNvPr id="2" name="Title 1">
            <a:extLst>
              <a:ext uri="{FF2B5EF4-FFF2-40B4-BE49-F238E27FC236}">
                <a16:creationId xmlns:a16="http://schemas.microsoft.com/office/drawing/2014/main" id="{D6EB97A2-58D9-E0FD-C25B-0F13276E490A}"/>
              </a:ext>
            </a:extLst>
          </p:cNvPr>
          <p:cNvSpPr>
            <a:spLocks noGrp="1"/>
          </p:cNvSpPr>
          <p:nvPr>
            <p:ph type="title"/>
          </p:nvPr>
        </p:nvSpPr>
        <p:spPr>
          <a:xfrm>
            <a:off x="838200" y="365126"/>
            <a:ext cx="10515600" cy="893404"/>
          </a:xfrm>
        </p:spPr>
        <p:txBody>
          <a:bodyPr>
            <a:normAutofit/>
          </a:bodyPr>
          <a:lstStyle/>
          <a:p>
            <a:r>
              <a:rPr lang="en-GB"/>
              <a:t>The LDI investment case (</a:t>
            </a:r>
            <a:r>
              <a:rPr lang="en-GB" i="1">
                <a:solidFill>
                  <a:schemeClr val="accent4"/>
                </a:solidFill>
              </a:rPr>
              <a:t>my own views</a:t>
            </a:r>
            <a:r>
              <a:rPr lang="en-GB"/>
              <a:t>)</a:t>
            </a:r>
          </a:p>
        </p:txBody>
      </p:sp>
      <p:sp>
        <p:nvSpPr>
          <p:cNvPr id="3" name="Content Placeholder 2">
            <a:extLst>
              <a:ext uri="{FF2B5EF4-FFF2-40B4-BE49-F238E27FC236}">
                <a16:creationId xmlns:a16="http://schemas.microsoft.com/office/drawing/2014/main" id="{A9F7ABB5-8199-BC8F-E990-A4E851610D07}"/>
              </a:ext>
            </a:extLst>
          </p:cNvPr>
          <p:cNvSpPr>
            <a:spLocks noGrp="1"/>
          </p:cNvSpPr>
          <p:nvPr>
            <p:ph sz="half" idx="1"/>
          </p:nvPr>
        </p:nvSpPr>
        <p:spPr>
          <a:xfrm>
            <a:off x="1322773" y="1377318"/>
            <a:ext cx="5804828" cy="3487445"/>
          </a:xfrm>
        </p:spPr>
        <p:txBody>
          <a:bodyPr>
            <a:noAutofit/>
          </a:bodyPr>
          <a:lstStyle/>
          <a:p>
            <a:pPr marL="0" indent="0">
              <a:buNone/>
            </a:pPr>
            <a:r>
              <a:rPr lang="en-GB" sz="2000" b="1">
                <a:solidFill>
                  <a:schemeClr val="accent4"/>
                </a:solidFill>
              </a:rPr>
              <a:t>The LDI investment case</a:t>
            </a:r>
          </a:p>
          <a:p>
            <a:r>
              <a:rPr lang="en-GB" sz="2000"/>
              <a:t>Capital efficient hedging of gilt-like liabilities</a:t>
            </a:r>
          </a:p>
          <a:p>
            <a:r>
              <a:rPr lang="en-GB" sz="2000"/>
              <a:t>Freeing up (i.e. extra) capital for growth</a:t>
            </a:r>
          </a:p>
          <a:p>
            <a:r>
              <a:rPr lang="en-GB" sz="2000"/>
              <a:t>Materially higher expected return for a given level of risk</a:t>
            </a:r>
          </a:p>
          <a:p>
            <a:pPr marL="0" indent="0">
              <a:buNone/>
            </a:pPr>
            <a:r>
              <a:rPr lang="en-GB" sz="2000" i="1">
                <a:solidFill>
                  <a:schemeClr val="accent4"/>
                </a:solidFill>
              </a:rPr>
              <a:t>In exchange for…</a:t>
            </a:r>
          </a:p>
          <a:p>
            <a:r>
              <a:rPr lang="en-GB" sz="2000"/>
              <a:t>Leverage risk (with mitigations)</a:t>
            </a:r>
          </a:p>
          <a:p>
            <a:r>
              <a:rPr lang="en-GB" sz="2000"/>
              <a:t>Some additional complexity</a:t>
            </a:r>
          </a:p>
          <a:p>
            <a:r>
              <a:rPr lang="en-GB" sz="2000"/>
              <a:t>Some additional governance</a:t>
            </a:r>
          </a:p>
        </p:txBody>
      </p:sp>
      <p:sp>
        <p:nvSpPr>
          <p:cNvPr id="4" name="Content Placeholder 2">
            <a:extLst>
              <a:ext uri="{FF2B5EF4-FFF2-40B4-BE49-F238E27FC236}">
                <a16:creationId xmlns:a16="http://schemas.microsoft.com/office/drawing/2014/main" id="{26C1A4D5-AB47-4452-D4A0-779EBA52BFE6}"/>
              </a:ext>
            </a:extLst>
          </p:cNvPr>
          <p:cNvSpPr txBox="1">
            <a:spLocks/>
          </p:cNvSpPr>
          <p:nvPr/>
        </p:nvSpPr>
        <p:spPr>
          <a:xfrm>
            <a:off x="6950095" y="1377318"/>
            <a:ext cx="3534433" cy="35781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a:solidFill>
                  <a:schemeClr val="accent4"/>
                </a:solidFill>
                <a:sym typeface="Wingdings" panose="05000000000000000000" pitchFamily="2" charset="2"/>
              </a:rPr>
              <a:t>Then (2022)</a:t>
            </a:r>
            <a:r>
              <a:rPr lang="en-GB" sz="2000" b="1">
                <a:sym typeface="Wingdings" panose="05000000000000000000" pitchFamily="2" charset="2"/>
              </a:rPr>
              <a:t>	</a:t>
            </a:r>
            <a:r>
              <a:rPr lang="en-GB" sz="2000" b="1">
                <a:solidFill>
                  <a:schemeClr val="accent4"/>
                </a:solidFill>
                <a:sym typeface="Wingdings" panose="05000000000000000000" pitchFamily="2" charset="2"/>
              </a:rPr>
              <a:t>Now (2024)</a:t>
            </a:r>
          </a:p>
          <a:p>
            <a:pPr marL="0" indent="0">
              <a:buNone/>
            </a:pPr>
            <a:r>
              <a:rPr lang="en-GB">
                <a:sym typeface="Wingdings" panose="05000000000000000000" pitchFamily="2" charset="2"/>
              </a:rPr>
              <a:t>    </a:t>
            </a:r>
            <a:r>
              <a:rPr lang="en-GB">
                <a:solidFill>
                  <a:schemeClr val="accent2">
                    <a:lumMod val="75000"/>
                  </a:schemeClr>
                </a:solidFill>
                <a:sym typeface="Wingdings" panose="05000000000000000000" pitchFamily="2" charset="2"/>
              </a:rPr>
              <a:t></a:t>
            </a:r>
            <a:r>
              <a:rPr lang="en-GB">
                <a:sym typeface="Wingdings" panose="05000000000000000000" pitchFamily="2" charset="2"/>
              </a:rPr>
              <a:t>	    </a:t>
            </a:r>
            <a:r>
              <a:rPr lang="en-GB">
                <a:solidFill>
                  <a:schemeClr val="accent2">
                    <a:lumMod val="75000"/>
                  </a:schemeClr>
                </a:solidFill>
                <a:sym typeface="Wingdings" panose="05000000000000000000" pitchFamily="2" charset="2"/>
              </a:rPr>
              <a:t></a:t>
            </a:r>
            <a:br>
              <a:rPr lang="en-GB">
                <a:sym typeface="Wingdings" panose="05000000000000000000" pitchFamily="2" charset="2"/>
              </a:rPr>
            </a:br>
            <a:r>
              <a:rPr lang="en-GB">
                <a:sym typeface="Wingdings" panose="05000000000000000000" pitchFamily="2" charset="2"/>
              </a:rPr>
              <a:t>    </a:t>
            </a:r>
            <a:r>
              <a:rPr lang="en-GB">
                <a:solidFill>
                  <a:schemeClr val="accent2">
                    <a:lumMod val="75000"/>
                  </a:schemeClr>
                </a:solidFill>
                <a:sym typeface="Wingdings" panose="05000000000000000000" pitchFamily="2" charset="2"/>
              </a:rPr>
              <a:t></a:t>
            </a:r>
            <a:r>
              <a:rPr lang="en-GB">
                <a:sym typeface="Wingdings" panose="05000000000000000000" pitchFamily="2" charset="2"/>
              </a:rPr>
              <a:t>	    </a:t>
            </a:r>
            <a:r>
              <a:rPr lang="en-GB">
                <a:solidFill>
                  <a:schemeClr val="accent2">
                    <a:lumMod val="75000"/>
                  </a:schemeClr>
                </a:solidFill>
                <a:sym typeface="Wingdings" panose="05000000000000000000" pitchFamily="2" charset="2"/>
              </a:rPr>
              <a:t></a:t>
            </a:r>
          </a:p>
          <a:p>
            <a:pPr marL="0" indent="0">
              <a:buNone/>
            </a:pPr>
            <a:r>
              <a:rPr lang="en-GB">
                <a:sym typeface="Wingdings" panose="05000000000000000000" pitchFamily="2" charset="2"/>
              </a:rPr>
              <a:t>    </a:t>
            </a:r>
            <a:r>
              <a:rPr lang="en-GB">
                <a:solidFill>
                  <a:schemeClr val="accent2">
                    <a:lumMod val="75000"/>
                  </a:schemeClr>
                </a:solidFill>
                <a:sym typeface="Wingdings" panose="05000000000000000000" pitchFamily="2" charset="2"/>
              </a:rPr>
              <a:t></a:t>
            </a:r>
            <a:r>
              <a:rPr lang="en-GB">
                <a:sym typeface="Wingdings" panose="05000000000000000000" pitchFamily="2" charset="2"/>
              </a:rPr>
              <a:t>	    </a:t>
            </a:r>
            <a:r>
              <a:rPr lang="en-GB">
                <a:solidFill>
                  <a:schemeClr val="accent2">
                    <a:lumMod val="75000"/>
                  </a:schemeClr>
                </a:solidFill>
                <a:sym typeface="Wingdings" panose="05000000000000000000" pitchFamily="2" charset="2"/>
              </a:rPr>
              <a:t></a:t>
            </a:r>
          </a:p>
          <a:p>
            <a:pPr marL="0" indent="0" algn="ctr">
              <a:buNone/>
            </a:pPr>
            <a:br>
              <a:rPr lang="en-GB" sz="800">
                <a:solidFill>
                  <a:schemeClr val="accent2">
                    <a:lumMod val="75000"/>
                  </a:schemeClr>
                </a:solidFill>
                <a:sym typeface="Wingdings" panose="05000000000000000000" pitchFamily="2" charset="2"/>
              </a:rPr>
            </a:br>
            <a:br>
              <a:rPr lang="en-GB" sz="800">
                <a:solidFill>
                  <a:schemeClr val="accent2">
                    <a:lumMod val="75000"/>
                  </a:schemeClr>
                </a:solidFill>
                <a:sym typeface="Wingdings" panose="05000000000000000000" pitchFamily="2" charset="2"/>
              </a:rPr>
            </a:br>
            <a:br>
              <a:rPr lang="en-GB" sz="800">
                <a:solidFill>
                  <a:schemeClr val="accent2">
                    <a:lumMod val="75000"/>
                  </a:schemeClr>
                </a:solidFill>
                <a:sym typeface="Wingdings" panose="05000000000000000000" pitchFamily="2" charset="2"/>
              </a:rPr>
            </a:br>
            <a:br>
              <a:rPr lang="en-GB" sz="800">
                <a:solidFill>
                  <a:schemeClr val="accent2">
                    <a:lumMod val="75000"/>
                  </a:schemeClr>
                </a:solidFill>
                <a:sym typeface="Wingdings" panose="05000000000000000000" pitchFamily="2" charset="2"/>
              </a:rPr>
            </a:br>
            <a:br>
              <a:rPr lang="en-GB" sz="800">
                <a:solidFill>
                  <a:schemeClr val="accent2">
                    <a:lumMod val="75000"/>
                  </a:schemeClr>
                </a:solidFill>
                <a:sym typeface="Wingdings" panose="05000000000000000000" pitchFamily="2" charset="2"/>
              </a:rPr>
            </a:br>
            <a:r>
              <a:rPr lang="en-GB" sz="2000">
                <a:solidFill>
                  <a:schemeClr val="accent4"/>
                </a:solidFill>
                <a:sym typeface="Wingdings" panose="05000000000000000000" pitchFamily="2" charset="2"/>
              </a:rPr>
              <a:t>Now lower</a:t>
            </a:r>
          </a:p>
          <a:p>
            <a:pPr marL="0" indent="0" algn="ctr">
              <a:buNone/>
            </a:pPr>
            <a:r>
              <a:rPr lang="en-GB" sz="2000">
                <a:solidFill>
                  <a:schemeClr val="accent4"/>
                </a:solidFill>
                <a:sym typeface="Wingdings" panose="05000000000000000000" pitchFamily="2" charset="2"/>
              </a:rPr>
              <a:t>Broadly comparable?</a:t>
            </a:r>
          </a:p>
          <a:p>
            <a:pPr marL="0" indent="0" algn="ctr">
              <a:buNone/>
            </a:pPr>
            <a:r>
              <a:rPr lang="en-GB" sz="2000">
                <a:solidFill>
                  <a:schemeClr val="accent4"/>
                </a:solidFill>
                <a:sym typeface="Wingdings" panose="05000000000000000000" pitchFamily="2" charset="2"/>
              </a:rPr>
              <a:t>More robust expectations</a:t>
            </a:r>
          </a:p>
          <a:p>
            <a:pPr marL="0" indent="0">
              <a:buNone/>
            </a:pPr>
            <a:r>
              <a:rPr lang="en-GB" sz="2400">
                <a:solidFill>
                  <a:schemeClr val="accent4"/>
                </a:solidFill>
                <a:sym typeface="Wingdings" panose="05000000000000000000" pitchFamily="2" charset="2"/>
              </a:rPr>
              <a:t>   </a:t>
            </a:r>
          </a:p>
        </p:txBody>
      </p:sp>
      <p:sp>
        <p:nvSpPr>
          <p:cNvPr id="6" name="Text Placeholder 3">
            <a:extLst>
              <a:ext uri="{FF2B5EF4-FFF2-40B4-BE49-F238E27FC236}">
                <a16:creationId xmlns:a16="http://schemas.microsoft.com/office/drawing/2014/main" id="{D0DC93CC-D60F-4FE1-82A9-A10AF31999CB}"/>
              </a:ext>
            </a:extLst>
          </p:cNvPr>
          <p:cNvSpPr txBox="1">
            <a:spLocks/>
          </p:cNvSpPr>
          <p:nvPr/>
        </p:nvSpPr>
        <p:spPr>
          <a:xfrm>
            <a:off x="1076017" y="5198416"/>
            <a:ext cx="9486530" cy="893404"/>
          </a:xfrm>
          <a:prstGeom prst="rect">
            <a:avLst/>
          </a:prstGeom>
          <a:gradFill>
            <a:gsLst>
              <a:gs pos="0">
                <a:schemeClr val="accent4"/>
              </a:gs>
              <a:gs pos="100000">
                <a:schemeClr val="accent3"/>
              </a:gs>
            </a:gsLst>
            <a:lin ang="0" scaled="0"/>
          </a:gradFill>
        </p:spPr>
        <p:txBody>
          <a:bodyPr vert="horz" lIns="144000" tIns="144000" rIns="144000" bIns="144000" rtlCol="0">
            <a:noAutofit/>
          </a:bodyPr>
          <a:lstStyle>
            <a:lvl1pPr marL="0" indent="0" algn="l" defTabSz="914400" rtl="0" eaLnBrk="1" latinLnBrk="0" hangingPunct="1">
              <a:lnSpc>
                <a:spcPct val="100000"/>
              </a:lnSpc>
              <a:spcBef>
                <a:spcPts val="0"/>
              </a:spcBef>
              <a:spcAft>
                <a:spcPts val="600"/>
              </a:spcAft>
              <a:buFontTx/>
              <a:buNone/>
              <a:defRPr lang="en-US" sz="1800" b="1" kern="1200" dirty="0" smtClean="0">
                <a:solidFill>
                  <a:srgbClr val="455560"/>
                </a:solidFill>
                <a:latin typeface="+mn-lt"/>
                <a:ea typeface="+mn-ea"/>
                <a:cs typeface="Times New Roman" panose="02020603050405020304" pitchFamily="18"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rgbClr val="455560"/>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300" b="1" kern="1200" dirty="0" smtClean="0">
                <a:solidFill>
                  <a:srgbClr val="455560"/>
                </a:solidFill>
                <a:latin typeface="Arial" panose="020B0604020202020204" pitchFamily="34" charset="0"/>
                <a:ea typeface="+mn-ea"/>
                <a:cs typeface="Arial" panose="020B0604020202020204" pitchFamily="34" charset="0"/>
              </a:defRPr>
            </a:lvl3pPr>
            <a:lvl4pPr marL="177800" indent="-177800"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US" sz="1200" kern="1200" dirty="0" smtClean="0">
                <a:solidFill>
                  <a:srgbClr val="455560"/>
                </a:solidFill>
                <a:latin typeface="Arial" panose="020B0604020202020204" pitchFamily="34" charset="0"/>
                <a:ea typeface="+mn-ea"/>
                <a:cs typeface="Arial" panose="020B0604020202020204" pitchFamily="34" charset="0"/>
              </a:defRPr>
            </a:lvl4pPr>
            <a:lvl5pPr marL="355600" indent="-173038"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GB" sz="1200" kern="1200" dirty="0">
                <a:solidFill>
                  <a:srgbClr val="4555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a:solidFill>
                  <a:schemeClr val="bg1"/>
                </a:solidFill>
              </a:rPr>
              <a:t>LDI has changed materially since 2022 but the fundamental investment case (more capital efficient hedging of rates / inflation expectations) is still intact. </a:t>
            </a:r>
          </a:p>
        </p:txBody>
      </p:sp>
    </p:spTree>
    <p:extLst>
      <p:ext uri="{BB962C8B-B14F-4D97-AF65-F5344CB8AC3E}">
        <p14:creationId xmlns:p14="http://schemas.microsoft.com/office/powerpoint/2010/main" val="4109290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97A2-58D9-E0FD-C25B-0F13276E490A}"/>
              </a:ext>
            </a:extLst>
          </p:cNvPr>
          <p:cNvSpPr>
            <a:spLocks noGrp="1"/>
          </p:cNvSpPr>
          <p:nvPr>
            <p:ph type="title"/>
          </p:nvPr>
        </p:nvSpPr>
        <p:spPr>
          <a:xfrm>
            <a:off x="838200" y="365126"/>
            <a:ext cx="7462421" cy="822424"/>
          </a:xfrm>
        </p:spPr>
        <p:txBody>
          <a:bodyPr/>
          <a:lstStyle/>
          <a:p>
            <a:r>
              <a:rPr lang="en-GB"/>
              <a:t>LDI in the new world (2024)</a:t>
            </a:r>
          </a:p>
        </p:txBody>
      </p:sp>
      <p:sp>
        <p:nvSpPr>
          <p:cNvPr id="7" name="Text Placeholder 3">
            <a:extLst>
              <a:ext uri="{FF2B5EF4-FFF2-40B4-BE49-F238E27FC236}">
                <a16:creationId xmlns:a16="http://schemas.microsoft.com/office/drawing/2014/main" id="{07CB103A-864B-174A-4B01-620C43A92CA6}"/>
              </a:ext>
            </a:extLst>
          </p:cNvPr>
          <p:cNvSpPr txBox="1">
            <a:spLocks/>
          </p:cNvSpPr>
          <p:nvPr/>
        </p:nvSpPr>
        <p:spPr>
          <a:xfrm>
            <a:off x="1177457" y="1187550"/>
            <a:ext cx="9837085" cy="830987"/>
          </a:xfrm>
          <a:prstGeom prst="rect">
            <a:avLst/>
          </a:prstGeom>
          <a:gradFill>
            <a:gsLst>
              <a:gs pos="0">
                <a:schemeClr val="accent4"/>
              </a:gs>
              <a:gs pos="100000">
                <a:schemeClr val="accent1"/>
              </a:gs>
            </a:gsLst>
            <a:lin ang="0" scaled="0"/>
          </a:gradFill>
        </p:spPr>
        <p:txBody>
          <a:bodyPr vert="horz" lIns="144000" tIns="144000" rIns="144000" bIns="144000" rtlCol="0" anchor="ctr">
            <a:noAutofit/>
          </a:bodyPr>
          <a:lstStyle>
            <a:lvl1pPr marL="0" indent="0" algn="l" defTabSz="914400" rtl="0" eaLnBrk="1" latinLnBrk="0" hangingPunct="1">
              <a:lnSpc>
                <a:spcPct val="100000"/>
              </a:lnSpc>
              <a:spcBef>
                <a:spcPts val="0"/>
              </a:spcBef>
              <a:spcAft>
                <a:spcPts val="600"/>
              </a:spcAft>
              <a:buFontTx/>
              <a:buNone/>
              <a:defRPr lang="en-US" sz="1800" b="1" kern="1200" dirty="0" smtClean="0">
                <a:solidFill>
                  <a:srgbClr val="455560"/>
                </a:solidFill>
                <a:latin typeface="+mn-lt"/>
                <a:ea typeface="+mn-ea"/>
                <a:cs typeface="Times New Roman" panose="02020603050405020304" pitchFamily="18"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rgbClr val="455560"/>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300" b="1" kern="1200" dirty="0" smtClean="0">
                <a:solidFill>
                  <a:srgbClr val="455560"/>
                </a:solidFill>
                <a:latin typeface="Arial" panose="020B0604020202020204" pitchFamily="34" charset="0"/>
                <a:ea typeface="+mn-ea"/>
                <a:cs typeface="Arial" panose="020B0604020202020204" pitchFamily="34" charset="0"/>
              </a:defRPr>
            </a:lvl3pPr>
            <a:lvl4pPr marL="177800" indent="-177800"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US" sz="1200" kern="1200" dirty="0" smtClean="0">
                <a:solidFill>
                  <a:srgbClr val="455560"/>
                </a:solidFill>
                <a:latin typeface="Arial" panose="020B0604020202020204" pitchFamily="34" charset="0"/>
                <a:ea typeface="+mn-ea"/>
                <a:cs typeface="Arial" panose="020B0604020202020204" pitchFamily="34" charset="0"/>
              </a:defRPr>
            </a:lvl4pPr>
            <a:lvl5pPr marL="355600" indent="-173038"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GB" sz="1200" kern="1200" dirty="0">
                <a:solidFill>
                  <a:srgbClr val="4555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a:solidFill>
                  <a:schemeClr val="bg1"/>
                </a:solidFill>
              </a:rPr>
              <a:t>What things should a potential 2024 LDI investor think about?</a:t>
            </a:r>
          </a:p>
        </p:txBody>
      </p:sp>
      <p:sp>
        <p:nvSpPr>
          <p:cNvPr id="3" name="Text Placeholder 3">
            <a:extLst>
              <a:ext uri="{FF2B5EF4-FFF2-40B4-BE49-F238E27FC236}">
                <a16:creationId xmlns:a16="http://schemas.microsoft.com/office/drawing/2014/main" id="{8A464C22-8CEB-5D6D-0081-E6CF9D5E0434}"/>
              </a:ext>
            </a:extLst>
          </p:cNvPr>
          <p:cNvSpPr txBox="1">
            <a:spLocks/>
          </p:cNvSpPr>
          <p:nvPr/>
        </p:nvSpPr>
        <p:spPr>
          <a:xfrm>
            <a:off x="1177457" y="2132883"/>
            <a:ext cx="9837085" cy="3755187"/>
          </a:xfrm>
          <a:prstGeom prst="rect">
            <a:avLst/>
          </a:prstGeom>
          <a:noFill/>
          <a:ln w="25400">
            <a:gradFill>
              <a:gsLst>
                <a:gs pos="0">
                  <a:schemeClr val="accent4"/>
                </a:gs>
                <a:gs pos="100000">
                  <a:schemeClr val="accent1"/>
                </a:gs>
              </a:gsLst>
              <a:lin ang="0" scaled="0"/>
            </a:gradFill>
          </a:ln>
        </p:spPr>
        <p:txBody>
          <a:bodyPr vert="horz" lIns="144000" tIns="144000" rIns="144000" bIns="144000" rtlCol="0">
            <a:noAutofit/>
          </a:bodyPr>
          <a:lstStyle>
            <a:lvl1pPr marL="0" indent="0" algn="l" defTabSz="914400" rtl="0" eaLnBrk="1" latinLnBrk="0" hangingPunct="1">
              <a:lnSpc>
                <a:spcPct val="100000"/>
              </a:lnSpc>
              <a:spcBef>
                <a:spcPts val="0"/>
              </a:spcBef>
              <a:spcAft>
                <a:spcPts val="600"/>
              </a:spcAft>
              <a:buFontTx/>
              <a:buNone/>
              <a:defRPr lang="en-US" sz="1800" b="1" kern="1200" dirty="0" smtClean="0">
                <a:solidFill>
                  <a:srgbClr val="455560"/>
                </a:solidFill>
                <a:latin typeface="+mn-lt"/>
                <a:ea typeface="+mn-ea"/>
                <a:cs typeface="Times New Roman" panose="02020603050405020304" pitchFamily="18"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rgbClr val="455560"/>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300" b="1" kern="1200" dirty="0" smtClean="0">
                <a:solidFill>
                  <a:srgbClr val="455560"/>
                </a:solidFill>
                <a:latin typeface="Arial" panose="020B0604020202020204" pitchFamily="34" charset="0"/>
                <a:ea typeface="+mn-ea"/>
                <a:cs typeface="Arial" panose="020B0604020202020204" pitchFamily="34" charset="0"/>
              </a:defRPr>
            </a:lvl3pPr>
            <a:lvl4pPr marL="177800" indent="-177800"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US" sz="1200" kern="1200" dirty="0" smtClean="0">
                <a:solidFill>
                  <a:srgbClr val="455560"/>
                </a:solidFill>
                <a:latin typeface="Arial" panose="020B0604020202020204" pitchFamily="34" charset="0"/>
                <a:ea typeface="+mn-ea"/>
                <a:cs typeface="Arial" panose="020B0604020202020204" pitchFamily="34" charset="0"/>
              </a:defRPr>
            </a:lvl4pPr>
            <a:lvl5pPr marL="355600" indent="-173038"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GB" sz="1200" kern="1200" dirty="0">
                <a:solidFill>
                  <a:srgbClr val="4555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2000" b="0"/>
              <a:t>The features of LDI are well known and the risk mitigation protocols have now been tested in practice (and refined in various places).</a:t>
            </a:r>
          </a:p>
          <a:p>
            <a:pPr marL="285750" indent="-285750">
              <a:buFont typeface="Arial" panose="020B0604020202020204" pitchFamily="34" charset="0"/>
              <a:buChar char="•"/>
            </a:pPr>
            <a:r>
              <a:rPr lang="en-GB" sz="2000"/>
              <a:t>No investment is without risk</a:t>
            </a:r>
            <a:r>
              <a:rPr lang="en-GB" sz="2000" b="0"/>
              <a:t>. Are the mitigated leverage risks of LDI acceptable given the potential benefits of the class (e.g. reduced chance of buyout deficit, materially increased potential for investment growth etc).</a:t>
            </a:r>
          </a:p>
          <a:p>
            <a:pPr marL="285750" indent="-285750">
              <a:buFont typeface="Arial" panose="020B0604020202020204" pitchFamily="34" charset="0"/>
              <a:buChar char="•"/>
            </a:pPr>
            <a:r>
              <a:rPr lang="en-GB" sz="2000">
                <a:solidFill>
                  <a:schemeClr val="accent4"/>
                </a:solidFill>
              </a:rPr>
              <a:t>Modelling / scenario analysis can be very insightful to inform decisions.</a:t>
            </a:r>
          </a:p>
          <a:p>
            <a:pPr marL="285750" indent="-285750">
              <a:buFont typeface="Arial" panose="020B0604020202020204" pitchFamily="34" charset="0"/>
              <a:buChar char="•"/>
            </a:pPr>
            <a:r>
              <a:rPr lang="en-GB" sz="2000" b="0"/>
              <a:t>LDI is not a commodity </a:t>
            </a:r>
            <a:r>
              <a:rPr lang="en-GB" sz="2000"/>
              <a:t>–</a:t>
            </a:r>
            <a:r>
              <a:rPr lang="en-GB" sz="2000" b="0"/>
              <a:t> be careful with the choice of manager in particular.</a:t>
            </a:r>
          </a:p>
          <a:p>
            <a:pPr marL="285750" indent="-285750">
              <a:buFont typeface="Arial" panose="020B0604020202020204" pitchFamily="34" charset="0"/>
              <a:buChar char="•"/>
            </a:pPr>
            <a:r>
              <a:rPr lang="en-GB" sz="2000" b="0"/>
              <a:t>Carefully consider manager recapitalisation protocols / processes.</a:t>
            </a:r>
          </a:p>
          <a:p>
            <a:pPr marL="285750" indent="-285750">
              <a:buFont typeface="Arial" panose="020B0604020202020204" pitchFamily="34" charset="0"/>
              <a:buChar char="•"/>
            </a:pPr>
            <a:r>
              <a:rPr lang="en-GB" sz="2000" b="0"/>
              <a:t>Fund manager people resource is important.</a:t>
            </a:r>
          </a:p>
          <a:p>
            <a:pPr marL="285750" indent="-285750">
              <a:buFont typeface="Arial" panose="020B0604020202020204" pitchFamily="34" charset="0"/>
              <a:buChar char="•"/>
            </a:pPr>
            <a:r>
              <a:rPr lang="en-GB" sz="2000" b="0"/>
              <a:t>Extraordinary dealing date protocols are particularly important (pooled funds).</a:t>
            </a:r>
          </a:p>
          <a:p>
            <a:endParaRPr lang="en-GB" sz="1400"/>
          </a:p>
        </p:txBody>
      </p:sp>
    </p:spTree>
    <p:extLst>
      <p:ext uri="{BB962C8B-B14F-4D97-AF65-F5344CB8AC3E}">
        <p14:creationId xmlns:p14="http://schemas.microsoft.com/office/powerpoint/2010/main" val="2424152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906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03146F-7406-4F7B-93FC-2C1AB0E0CB77}"/>
              </a:ext>
            </a:extLst>
          </p:cNvPr>
          <p:cNvSpPr>
            <a:spLocks noGrp="1"/>
          </p:cNvSpPr>
          <p:nvPr>
            <p:ph type="title"/>
          </p:nvPr>
        </p:nvSpPr>
        <p:spPr/>
        <p:txBody>
          <a:bodyPr/>
          <a:lstStyle/>
          <a:p>
            <a:r>
              <a:rPr lang="en-GB"/>
              <a:t>Agenda</a:t>
            </a:r>
          </a:p>
        </p:txBody>
      </p:sp>
      <p:sp>
        <p:nvSpPr>
          <p:cNvPr id="19" name="TextBox 18">
            <a:extLst>
              <a:ext uri="{FF2B5EF4-FFF2-40B4-BE49-F238E27FC236}">
                <a16:creationId xmlns:a16="http://schemas.microsoft.com/office/drawing/2014/main" id="{1122B932-DDE7-4702-8097-8145D0AEE48D}"/>
              </a:ext>
            </a:extLst>
          </p:cNvPr>
          <p:cNvSpPr txBox="1"/>
          <p:nvPr/>
        </p:nvSpPr>
        <p:spPr>
          <a:xfrm>
            <a:off x="838200" y="1610789"/>
            <a:ext cx="7449158" cy="4370427"/>
          </a:xfrm>
          <a:prstGeom prst="rect">
            <a:avLst/>
          </a:prstGeom>
          <a:noFill/>
        </p:spPr>
        <p:txBody>
          <a:bodyPr wrap="square" lIns="91440" tIns="45720" rIns="91440" bIns="45720" anchor="t">
            <a:spAutoFit/>
          </a:bodyPr>
          <a:lstStyle/>
          <a:p>
            <a:pPr>
              <a:spcBef>
                <a:spcPts val="1200"/>
              </a:spcBef>
              <a:buClr>
                <a:schemeClr val="accent4"/>
              </a:buClr>
            </a:pPr>
            <a:r>
              <a:rPr lang="en-GB" sz="2000" b="1">
                <a:solidFill>
                  <a:schemeClr val="accent4"/>
                </a:solidFill>
              </a:rPr>
              <a:t>Part 1: LDI and background to the crisis</a:t>
            </a:r>
          </a:p>
          <a:p>
            <a:pPr marL="285750" indent="-285750">
              <a:spcBef>
                <a:spcPts val="1200"/>
              </a:spcBef>
              <a:buClr>
                <a:schemeClr val="accent4"/>
              </a:buClr>
              <a:buFont typeface="Wingdings" panose="05000000000000000000" pitchFamily="2" charset="2"/>
              <a:buChar char="Ø"/>
            </a:pPr>
            <a:r>
              <a:rPr lang="en-GB" sz="2000"/>
              <a:t>LDI – a reminder</a:t>
            </a:r>
          </a:p>
          <a:p>
            <a:pPr marL="285750" indent="-285750">
              <a:spcBef>
                <a:spcPts val="1200"/>
              </a:spcBef>
              <a:buClr>
                <a:schemeClr val="accent4"/>
              </a:buClr>
              <a:buFont typeface="Wingdings" panose="05000000000000000000" pitchFamily="2" charset="2"/>
              <a:buChar char="Ø"/>
            </a:pPr>
            <a:r>
              <a:rPr lang="en-GB" sz="2000"/>
              <a:t>Global market conditions and UK specific considerations</a:t>
            </a:r>
          </a:p>
          <a:p>
            <a:pPr marL="285750" indent="-285750">
              <a:spcBef>
                <a:spcPts val="1200"/>
              </a:spcBef>
              <a:buClr>
                <a:schemeClr val="accent4"/>
              </a:buClr>
              <a:buFont typeface="Wingdings" panose="05000000000000000000" pitchFamily="2" charset="2"/>
              <a:buChar char="Ø"/>
            </a:pPr>
            <a:r>
              <a:rPr lang="en-GB" sz="2000"/>
              <a:t>The 2022 Mini-Budget</a:t>
            </a:r>
          </a:p>
          <a:p>
            <a:pPr>
              <a:spcBef>
                <a:spcPts val="1200"/>
              </a:spcBef>
              <a:buClr>
                <a:schemeClr val="accent4"/>
              </a:buClr>
            </a:pPr>
            <a:endParaRPr lang="en-GB" sz="2000" b="1">
              <a:solidFill>
                <a:schemeClr val="accent4"/>
              </a:solidFill>
            </a:endParaRPr>
          </a:p>
          <a:p>
            <a:pPr>
              <a:spcBef>
                <a:spcPts val="1200"/>
              </a:spcBef>
              <a:buClr>
                <a:schemeClr val="accent4"/>
              </a:buClr>
            </a:pPr>
            <a:r>
              <a:rPr lang="en-GB" sz="2000" b="1">
                <a:solidFill>
                  <a:schemeClr val="accent4"/>
                </a:solidFill>
              </a:rPr>
              <a:t>Part 2: Where to from here (2024) – this consultant’s view</a:t>
            </a:r>
          </a:p>
          <a:p>
            <a:pPr marL="285750" indent="-285750">
              <a:spcBef>
                <a:spcPts val="1200"/>
              </a:spcBef>
              <a:buClr>
                <a:schemeClr val="accent4"/>
              </a:buClr>
              <a:buFont typeface="Wingdings" panose="05000000000000000000" pitchFamily="2" charset="2"/>
              <a:buChar char="Ø"/>
            </a:pPr>
            <a:r>
              <a:rPr lang="en-GB" sz="2000"/>
              <a:t>Where have we landed?</a:t>
            </a:r>
          </a:p>
          <a:p>
            <a:pPr marL="285750" indent="-285750">
              <a:spcBef>
                <a:spcPts val="1200"/>
              </a:spcBef>
              <a:buClr>
                <a:schemeClr val="accent4"/>
              </a:buClr>
              <a:buFont typeface="Wingdings" panose="05000000000000000000" pitchFamily="2" charset="2"/>
              <a:buChar char="Ø"/>
            </a:pPr>
            <a:r>
              <a:rPr lang="en-GB" sz="2000"/>
              <a:t>How has the investment case for LDI changed?</a:t>
            </a:r>
          </a:p>
          <a:p>
            <a:pPr marL="285750" indent="-285750">
              <a:spcBef>
                <a:spcPts val="1200"/>
              </a:spcBef>
              <a:buClr>
                <a:schemeClr val="accent4"/>
              </a:buClr>
              <a:buFont typeface="Wingdings" panose="05000000000000000000" pitchFamily="2" charset="2"/>
              <a:buChar char="Ø"/>
            </a:pPr>
            <a:r>
              <a:rPr lang="en-GB" sz="2000"/>
              <a:t>Where LDI fits into the new world</a:t>
            </a:r>
          </a:p>
          <a:p>
            <a:pPr marL="285750" indent="-285750">
              <a:buClr>
                <a:schemeClr val="accent4"/>
              </a:buClr>
              <a:buFont typeface="Wingdings" panose="05000000000000000000" pitchFamily="2" charset="2"/>
              <a:buChar char="Ø"/>
            </a:pPr>
            <a:endParaRPr lang="en-GB"/>
          </a:p>
        </p:txBody>
      </p:sp>
    </p:spTree>
    <p:extLst>
      <p:ext uri="{BB962C8B-B14F-4D97-AF65-F5344CB8AC3E}">
        <p14:creationId xmlns:p14="http://schemas.microsoft.com/office/powerpoint/2010/main" val="2554322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A930F7-2DB8-4489-B5EB-C2E3B46C9517}"/>
              </a:ext>
            </a:extLst>
          </p:cNvPr>
          <p:cNvSpPr>
            <a:spLocks noGrp="1" noRot="1" noMove="1" noResize="1" noEditPoints="1" noAdjustHandles="1" noChangeArrowheads="1" noChangeShapeType="1"/>
          </p:cNvSpPr>
          <p:nvPr>
            <p:ph type="title"/>
          </p:nvPr>
        </p:nvSpPr>
        <p:spPr/>
        <p:txBody>
          <a:bodyPr/>
          <a:lstStyle/>
          <a:p>
            <a:r>
              <a:rPr lang="en-GB"/>
              <a:t>LDI – leveraged exposure to rates/inflation</a:t>
            </a:r>
          </a:p>
        </p:txBody>
      </p:sp>
      <p:sp>
        <p:nvSpPr>
          <p:cNvPr id="12" name="TextBox 11">
            <a:extLst>
              <a:ext uri="{FF2B5EF4-FFF2-40B4-BE49-F238E27FC236}">
                <a16:creationId xmlns:a16="http://schemas.microsoft.com/office/drawing/2014/main" id="{A2C0CDF2-6E26-425A-8DF7-4379B12F16B2}"/>
              </a:ext>
            </a:extLst>
          </p:cNvPr>
          <p:cNvSpPr txBox="1"/>
          <p:nvPr/>
        </p:nvSpPr>
        <p:spPr>
          <a:xfrm>
            <a:off x="838200" y="1597382"/>
            <a:ext cx="10237150" cy="646331"/>
          </a:xfrm>
          <a:prstGeom prst="rect">
            <a:avLst/>
          </a:prstGeom>
          <a:noFill/>
          <a:ln>
            <a:gradFill>
              <a:gsLst>
                <a:gs pos="0">
                  <a:schemeClr val="accent4"/>
                </a:gs>
                <a:gs pos="100000">
                  <a:schemeClr val="accent3"/>
                </a:gs>
              </a:gsLst>
              <a:lin ang="5400000" scaled="1"/>
            </a:gradFill>
          </a:ln>
        </p:spPr>
        <p:txBody>
          <a:bodyPr wrap="square" lIns="91440" tIns="45720" rIns="91440" bIns="45720" anchor="t">
            <a:spAutoFit/>
          </a:bodyPr>
          <a:lstStyle/>
          <a:p>
            <a:r>
              <a:rPr lang="en-GB" sz="1800" b="1"/>
              <a:t>LDI </a:t>
            </a:r>
            <a:r>
              <a:rPr lang="en-GB" sz="1800"/>
              <a:t>is an approach to investment designed to ensure that assets move in a similar way to liabilities given changing market conditions (in terms of </a:t>
            </a:r>
            <a:r>
              <a:rPr lang="en-GB" sz="1800" b="1"/>
              <a:t>long-term yields </a:t>
            </a:r>
            <a:r>
              <a:rPr lang="en-GB" sz="1800"/>
              <a:t>and </a:t>
            </a:r>
            <a:r>
              <a:rPr lang="en-GB" sz="1800" b="1"/>
              <a:t>inflation expectations</a:t>
            </a:r>
            <a:r>
              <a:rPr lang="en-GB" sz="1800"/>
              <a:t>).</a:t>
            </a:r>
          </a:p>
        </p:txBody>
      </p:sp>
      <p:sp>
        <p:nvSpPr>
          <p:cNvPr id="13" name="TextBox 12">
            <a:extLst>
              <a:ext uri="{FF2B5EF4-FFF2-40B4-BE49-F238E27FC236}">
                <a16:creationId xmlns:a16="http://schemas.microsoft.com/office/drawing/2014/main" id="{E9C49EDD-0B3E-480A-BDC7-00EA3953EE28}"/>
              </a:ext>
            </a:extLst>
          </p:cNvPr>
          <p:cNvSpPr txBox="1"/>
          <p:nvPr/>
        </p:nvSpPr>
        <p:spPr>
          <a:xfrm>
            <a:off x="778218" y="2438354"/>
            <a:ext cx="10237150" cy="3216265"/>
          </a:xfrm>
          <a:prstGeom prst="rect">
            <a:avLst/>
          </a:prstGeom>
          <a:noFill/>
        </p:spPr>
        <p:txBody>
          <a:bodyPr wrap="square" lIns="91440" tIns="45720" rIns="91440" bIns="45720" anchor="t">
            <a:spAutoFit/>
          </a:bodyPr>
          <a:lstStyle/>
          <a:p>
            <a:pPr marL="285750" indent="-285750">
              <a:buClr>
                <a:schemeClr val="accent4"/>
              </a:buClr>
              <a:buFont typeface="Wingdings" panose="05000000000000000000" pitchFamily="2" charset="2"/>
              <a:buChar char="Ø"/>
            </a:pPr>
            <a:r>
              <a:rPr lang="en-GB"/>
              <a:t>The aim is to invest in assets that have the same sensitivity as the liabilities </a:t>
            </a:r>
            <a:r>
              <a:rPr lang="en-GB" b="1"/>
              <a:t>to interest rates and inflation expectations </a:t>
            </a:r>
            <a:r>
              <a:rPr lang="en-GB"/>
              <a:t>and change by the same amount in either direction, i.e. agnostic to which way interest rates or inflation expectations might change.</a:t>
            </a:r>
          </a:p>
          <a:p>
            <a:pPr marL="285750" indent="-285750">
              <a:buClr>
                <a:schemeClr val="accent4"/>
              </a:buClr>
              <a:buFont typeface="Wingdings" panose="05000000000000000000" pitchFamily="2" charset="2"/>
              <a:buChar char="Ø"/>
            </a:pPr>
            <a:endParaRPr lang="en-GB"/>
          </a:p>
          <a:p>
            <a:pPr marL="285750" indent="-285750">
              <a:buClr>
                <a:schemeClr val="accent4"/>
              </a:buClr>
              <a:buFont typeface="Wingdings" panose="05000000000000000000" pitchFamily="2" charset="2"/>
              <a:buChar char="Ø"/>
            </a:pPr>
            <a:r>
              <a:rPr lang="en-GB"/>
              <a:t>The level of matching between the sensitivity of the assets and the liabilities will depend on the level of </a:t>
            </a:r>
            <a:r>
              <a:rPr lang="en-GB" b="1"/>
              <a:t>hedging </a:t>
            </a:r>
            <a:r>
              <a:rPr lang="en-GB"/>
              <a:t>in place. Hedging and LDI are used interchangeably – LDI assets provide hedging. </a:t>
            </a:r>
          </a:p>
          <a:p>
            <a:pPr marL="285750" indent="-285750">
              <a:buClr>
                <a:schemeClr val="accent4"/>
              </a:buClr>
              <a:buFont typeface="Wingdings" panose="05000000000000000000" pitchFamily="2" charset="2"/>
              <a:buChar char="Ø"/>
            </a:pPr>
            <a:endParaRPr lang="en-GB"/>
          </a:p>
          <a:p>
            <a:pPr marL="285750" indent="-285750">
              <a:buClr>
                <a:schemeClr val="accent4"/>
              </a:buClr>
              <a:buFont typeface="Wingdings" panose="05000000000000000000" pitchFamily="2" charset="2"/>
              <a:buChar char="Ø"/>
            </a:pPr>
            <a:endParaRPr lang="en-GB"/>
          </a:p>
          <a:p>
            <a:pPr marL="285750" indent="-285750">
              <a:buClr>
                <a:schemeClr val="accent4"/>
              </a:buClr>
              <a:buFont typeface="Wingdings" panose="05000000000000000000" pitchFamily="2" charset="2"/>
              <a:buChar char="Ø"/>
            </a:pPr>
            <a:endParaRPr lang="en-GB"/>
          </a:p>
          <a:p>
            <a:pPr marL="285750" indent="-285750">
              <a:spcBef>
                <a:spcPts val="600"/>
              </a:spcBef>
              <a:buClr>
                <a:schemeClr val="accent4"/>
              </a:buClr>
              <a:buFont typeface="Wingdings" panose="05000000000000000000" pitchFamily="2" charset="2"/>
              <a:buChar char="Ø"/>
            </a:pPr>
            <a:endParaRPr lang="en-GB"/>
          </a:p>
        </p:txBody>
      </p:sp>
      <p:sp>
        <p:nvSpPr>
          <p:cNvPr id="2" name="Text Placeholder 3">
            <a:extLst>
              <a:ext uri="{FF2B5EF4-FFF2-40B4-BE49-F238E27FC236}">
                <a16:creationId xmlns:a16="http://schemas.microsoft.com/office/drawing/2014/main" id="{DAFC6A53-36BB-1FCA-B077-DD7CC27DB6C8}"/>
              </a:ext>
            </a:extLst>
          </p:cNvPr>
          <p:cNvSpPr txBox="1">
            <a:spLocks/>
          </p:cNvSpPr>
          <p:nvPr/>
        </p:nvSpPr>
        <p:spPr>
          <a:xfrm>
            <a:off x="847078" y="4625263"/>
            <a:ext cx="10237150" cy="1207362"/>
          </a:xfrm>
          <a:prstGeom prst="rect">
            <a:avLst/>
          </a:prstGeom>
          <a:gradFill>
            <a:gsLst>
              <a:gs pos="0">
                <a:schemeClr val="accent4"/>
              </a:gs>
              <a:gs pos="100000">
                <a:schemeClr val="accent3"/>
              </a:gs>
            </a:gsLst>
            <a:lin ang="0" scaled="0"/>
          </a:gradFill>
        </p:spPr>
        <p:txBody>
          <a:bodyPr vert="horz" lIns="144000" tIns="144000" rIns="144000" bIns="144000" rtlCol="0">
            <a:noAutofit/>
          </a:bodyPr>
          <a:lstStyle>
            <a:lvl1pPr marL="0" indent="0" algn="l" defTabSz="914400" rtl="0" eaLnBrk="1" latinLnBrk="0" hangingPunct="1">
              <a:lnSpc>
                <a:spcPct val="100000"/>
              </a:lnSpc>
              <a:spcBef>
                <a:spcPts val="0"/>
              </a:spcBef>
              <a:spcAft>
                <a:spcPts val="600"/>
              </a:spcAft>
              <a:buFontTx/>
              <a:buNone/>
              <a:defRPr lang="en-US" sz="1800" b="1" kern="1200" dirty="0" smtClean="0">
                <a:solidFill>
                  <a:srgbClr val="455560"/>
                </a:solidFill>
                <a:latin typeface="+mn-lt"/>
                <a:ea typeface="+mn-ea"/>
                <a:cs typeface="Times New Roman" panose="02020603050405020304" pitchFamily="18" charset="0"/>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rgbClr val="455560"/>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600"/>
              </a:spcAft>
              <a:buFont typeface="Arial" panose="020B0604020202020204" pitchFamily="34" charset="0"/>
              <a:buNone/>
              <a:defRPr lang="en-US" sz="1300" b="1" kern="1200" dirty="0" smtClean="0">
                <a:solidFill>
                  <a:srgbClr val="455560"/>
                </a:solidFill>
                <a:latin typeface="Arial" panose="020B0604020202020204" pitchFamily="34" charset="0"/>
                <a:ea typeface="+mn-ea"/>
                <a:cs typeface="Arial" panose="020B0604020202020204" pitchFamily="34" charset="0"/>
              </a:defRPr>
            </a:lvl3pPr>
            <a:lvl4pPr marL="177800" indent="-177800"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US" sz="1200" kern="1200" dirty="0" smtClean="0">
                <a:solidFill>
                  <a:srgbClr val="455560"/>
                </a:solidFill>
                <a:latin typeface="Arial" panose="020B0604020202020204" pitchFamily="34" charset="0"/>
                <a:ea typeface="+mn-ea"/>
                <a:cs typeface="Arial" panose="020B0604020202020204" pitchFamily="34" charset="0"/>
              </a:defRPr>
            </a:lvl4pPr>
            <a:lvl5pPr marL="355600" indent="-173038" algn="l" defTabSz="914400" rtl="0" eaLnBrk="1" latinLnBrk="0" hangingPunct="1">
              <a:lnSpc>
                <a:spcPct val="100000"/>
              </a:lnSpc>
              <a:spcBef>
                <a:spcPts val="0"/>
              </a:spcBef>
              <a:spcAft>
                <a:spcPts val="600"/>
              </a:spcAft>
              <a:buClr>
                <a:srgbClr val="455560"/>
              </a:buClr>
              <a:buFont typeface="Arial" panose="020B0604020202020204" pitchFamily="34" charset="0"/>
              <a:buChar char="−"/>
              <a:defRPr lang="en-GB" sz="1200" kern="1200" dirty="0">
                <a:solidFill>
                  <a:srgbClr val="45556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rPr>
              <a:t>LDI is leveraged exposure to interest rate and/or inflation expectations.</a:t>
            </a:r>
          </a:p>
          <a:p>
            <a:r>
              <a:rPr lang="en-GB">
                <a:solidFill>
                  <a:schemeClr val="bg1"/>
                </a:solidFill>
              </a:rPr>
              <a:t>LDI strategies aim to keep leverage within pre-agreed bounds, often via transfers of cash in or out of LDI pooled funds or segregated portfolios.</a:t>
            </a:r>
          </a:p>
        </p:txBody>
      </p:sp>
    </p:spTree>
    <p:extLst>
      <p:ext uri="{BB962C8B-B14F-4D97-AF65-F5344CB8AC3E}">
        <p14:creationId xmlns:p14="http://schemas.microsoft.com/office/powerpoint/2010/main" val="2516733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EBD11-44A0-4D0E-ACF2-F48D05A3A151}"/>
              </a:ext>
            </a:extLst>
          </p:cNvPr>
          <p:cNvSpPr>
            <a:spLocks noGrp="1"/>
          </p:cNvSpPr>
          <p:nvPr>
            <p:ph idx="1"/>
          </p:nvPr>
        </p:nvSpPr>
        <p:spPr>
          <a:xfrm>
            <a:off x="275509" y="1576679"/>
            <a:ext cx="3863201" cy="4641126"/>
          </a:xfrm>
        </p:spPr>
        <p:txBody>
          <a:bodyPr>
            <a:noAutofit/>
          </a:bodyPr>
          <a:lstStyle/>
          <a:p>
            <a:pPr marL="285750" indent="-285750">
              <a:spcBef>
                <a:spcPts val="1200"/>
              </a:spcBef>
              <a:buClr>
                <a:schemeClr val="accent4"/>
              </a:buClr>
              <a:buFont typeface="Wingdings" panose="05000000000000000000" pitchFamily="2" charset="2"/>
              <a:buChar char="Ø"/>
            </a:pPr>
            <a:r>
              <a:rPr lang="en-GB" sz="1600"/>
              <a:t>Leverage is where the level of exposure to a particular asset is more than the initial outlay or invested amount.  </a:t>
            </a:r>
          </a:p>
          <a:p>
            <a:pPr marL="285750" indent="-285750">
              <a:spcBef>
                <a:spcPts val="1200"/>
              </a:spcBef>
              <a:buClr>
                <a:schemeClr val="accent4"/>
              </a:buClr>
              <a:buFont typeface="Wingdings" panose="05000000000000000000" pitchFamily="2" charset="2"/>
              <a:buChar char="Ø"/>
            </a:pPr>
            <a:r>
              <a:rPr lang="en-GB" sz="1600"/>
              <a:t>Leveraged funds in an LDI context provide the facility to hedge more liability exposure than the physical assets held permit.</a:t>
            </a:r>
          </a:p>
          <a:p>
            <a:pPr marL="285750" indent="-285750">
              <a:spcBef>
                <a:spcPts val="1200"/>
              </a:spcBef>
              <a:buClr>
                <a:schemeClr val="accent4"/>
              </a:buClr>
              <a:buFont typeface="Wingdings" panose="05000000000000000000" pitchFamily="2" charset="2"/>
              <a:buChar char="Ø"/>
            </a:pPr>
            <a:r>
              <a:rPr lang="en-GB" sz="1600"/>
              <a:t>Both examples of £100m exposure to gilts on the right are illustrated by the </a:t>
            </a:r>
            <a:r>
              <a:rPr lang="en-GB" sz="1600">
                <a:solidFill>
                  <a:srgbClr val="FF0000"/>
                </a:solidFill>
              </a:rPr>
              <a:t>red bars</a:t>
            </a:r>
            <a:r>
              <a:rPr lang="en-GB" sz="1600"/>
              <a:t>, however, by using leverage, the second example only has a third of the initial outlay relative to the first example.</a:t>
            </a:r>
          </a:p>
          <a:p>
            <a:pPr marL="285750" indent="-285750">
              <a:spcBef>
                <a:spcPts val="1200"/>
              </a:spcBef>
              <a:buClr>
                <a:schemeClr val="accent4"/>
              </a:buClr>
              <a:buFont typeface="Wingdings" panose="05000000000000000000" pitchFamily="2" charset="2"/>
              <a:buChar char="Ø"/>
            </a:pPr>
            <a:r>
              <a:rPr lang="en-GB" sz="1600"/>
              <a:t>This means that the remaining assets can be freed up to invest in other ‘return-seeking’ assets.</a:t>
            </a:r>
          </a:p>
          <a:p>
            <a:endParaRPr lang="en-GB" sz="1600"/>
          </a:p>
        </p:txBody>
      </p:sp>
      <p:grpSp>
        <p:nvGrpSpPr>
          <p:cNvPr id="56" name="Group 4">
            <a:extLst>
              <a:ext uri="{FF2B5EF4-FFF2-40B4-BE49-F238E27FC236}">
                <a16:creationId xmlns:a16="http://schemas.microsoft.com/office/drawing/2014/main" id="{918699D8-572B-466B-BF29-1A92DD68460D}"/>
              </a:ext>
            </a:extLst>
          </p:cNvPr>
          <p:cNvGrpSpPr>
            <a:grpSpLocks noChangeAspect="1"/>
          </p:cNvGrpSpPr>
          <p:nvPr/>
        </p:nvGrpSpPr>
        <p:grpSpPr bwMode="auto">
          <a:xfrm>
            <a:off x="7671862" y="160703"/>
            <a:ext cx="7864475" cy="3655075"/>
            <a:chOff x="330" y="472"/>
            <a:chExt cx="4954" cy="2412"/>
          </a:xfrm>
        </p:grpSpPr>
        <p:sp>
          <p:nvSpPr>
            <p:cNvPr id="57" name="AutoShape 3">
              <a:extLst>
                <a:ext uri="{FF2B5EF4-FFF2-40B4-BE49-F238E27FC236}">
                  <a16:creationId xmlns:a16="http://schemas.microsoft.com/office/drawing/2014/main" id="{B8299F8F-27BD-4AE4-BE27-E647D99998EC}"/>
                </a:ext>
              </a:extLst>
            </p:cNvPr>
            <p:cNvSpPr>
              <a:spLocks noChangeAspect="1" noChangeArrowheads="1" noTextEdit="1"/>
            </p:cNvSpPr>
            <p:nvPr/>
          </p:nvSpPr>
          <p:spPr bwMode="auto">
            <a:xfrm>
              <a:off x="330" y="472"/>
              <a:ext cx="4954" cy="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6">
              <a:extLst>
                <a:ext uri="{FF2B5EF4-FFF2-40B4-BE49-F238E27FC236}">
                  <a16:creationId xmlns:a16="http://schemas.microsoft.com/office/drawing/2014/main" id="{907F9DD8-AFB8-4435-9DFE-D039FE329BB5}"/>
                </a:ext>
              </a:extLst>
            </p:cNvPr>
            <p:cNvSpPr>
              <a:spLocks/>
            </p:cNvSpPr>
            <p:nvPr/>
          </p:nvSpPr>
          <p:spPr bwMode="auto">
            <a:xfrm>
              <a:off x="1187" y="505"/>
              <a:ext cx="1324" cy="810"/>
            </a:xfrm>
            <a:custGeom>
              <a:avLst/>
              <a:gdLst>
                <a:gd name="T0" fmla="*/ 0 w 1324"/>
                <a:gd name="T1" fmla="*/ 122 h 810"/>
                <a:gd name="T2" fmla="*/ 985 w 1324"/>
                <a:gd name="T3" fmla="*/ 122 h 810"/>
                <a:gd name="T4" fmla="*/ 985 w 1324"/>
                <a:gd name="T5" fmla="*/ 0 h 810"/>
                <a:gd name="T6" fmla="*/ 1324 w 1324"/>
                <a:gd name="T7" fmla="*/ 405 h 810"/>
                <a:gd name="T8" fmla="*/ 985 w 1324"/>
                <a:gd name="T9" fmla="*/ 810 h 810"/>
                <a:gd name="T10" fmla="*/ 985 w 1324"/>
                <a:gd name="T11" fmla="*/ 688 h 810"/>
                <a:gd name="T12" fmla="*/ 0 w 1324"/>
                <a:gd name="T13" fmla="*/ 688 h 810"/>
                <a:gd name="T14" fmla="*/ 0 w 1324"/>
                <a:gd name="T15" fmla="*/ 122 h 8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4" h="810">
                  <a:moveTo>
                    <a:pt x="0" y="122"/>
                  </a:moveTo>
                  <a:lnTo>
                    <a:pt x="985" y="122"/>
                  </a:lnTo>
                  <a:lnTo>
                    <a:pt x="985" y="0"/>
                  </a:lnTo>
                  <a:lnTo>
                    <a:pt x="1324" y="405"/>
                  </a:lnTo>
                  <a:lnTo>
                    <a:pt x="985" y="810"/>
                  </a:lnTo>
                  <a:lnTo>
                    <a:pt x="985" y="688"/>
                  </a:lnTo>
                  <a:lnTo>
                    <a:pt x="0" y="688"/>
                  </a:lnTo>
                  <a:lnTo>
                    <a:pt x="0"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9">
              <a:extLst>
                <a:ext uri="{FF2B5EF4-FFF2-40B4-BE49-F238E27FC236}">
                  <a16:creationId xmlns:a16="http://schemas.microsoft.com/office/drawing/2014/main" id="{156647BA-A9AD-4C9A-8994-75933F27E485}"/>
                </a:ext>
              </a:extLst>
            </p:cNvPr>
            <p:cNvSpPr>
              <a:spLocks noEditPoints="1"/>
            </p:cNvSpPr>
            <p:nvPr/>
          </p:nvSpPr>
          <p:spPr bwMode="auto">
            <a:xfrm>
              <a:off x="1179" y="482"/>
              <a:ext cx="1344" cy="856"/>
            </a:xfrm>
            <a:custGeom>
              <a:avLst/>
              <a:gdLst>
                <a:gd name="T0" fmla="*/ 0 w 1344"/>
                <a:gd name="T1" fmla="*/ 135 h 856"/>
                <a:gd name="T2" fmla="*/ 993 w 1344"/>
                <a:gd name="T3" fmla="*/ 135 h 856"/>
                <a:gd name="T4" fmla="*/ 985 w 1344"/>
                <a:gd name="T5" fmla="*/ 145 h 856"/>
                <a:gd name="T6" fmla="*/ 985 w 1344"/>
                <a:gd name="T7" fmla="*/ 0 h 856"/>
                <a:gd name="T8" fmla="*/ 1344 w 1344"/>
                <a:gd name="T9" fmla="*/ 428 h 856"/>
                <a:gd name="T10" fmla="*/ 985 w 1344"/>
                <a:gd name="T11" fmla="*/ 856 h 856"/>
                <a:gd name="T12" fmla="*/ 985 w 1344"/>
                <a:gd name="T13" fmla="*/ 711 h 856"/>
                <a:gd name="T14" fmla="*/ 993 w 1344"/>
                <a:gd name="T15" fmla="*/ 721 h 856"/>
                <a:gd name="T16" fmla="*/ 0 w 1344"/>
                <a:gd name="T17" fmla="*/ 721 h 856"/>
                <a:gd name="T18" fmla="*/ 0 w 1344"/>
                <a:gd name="T19" fmla="*/ 135 h 856"/>
                <a:gd name="T20" fmla="*/ 16 w 1344"/>
                <a:gd name="T21" fmla="*/ 711 h 856"/>
                <a:gd name="T22" fmla="*/ 8 w 1344"/>
                <a:gd name="T23" fmla="*/ 702 h 856"/>
                <a:gd name="T24" fmla="*/ 1001 w 1344"/>
                <a:gd name="T25" fmla="*/ 702 h 856"/>
                <a:gd name="T26" fmla="*/ 1001 w 1344"/>
                <a:gd name="T27" fmla="*/ 833 h 856"/>
                <a:gd name="T28" fmla="*/ 987 w 1344"/>
                <a:gd name="T29" fmla="*/ 826 h 856"/>
                <a:gd name="T30" fmla="*/ 1326 w 1344"/>
                <a:gd name="T31" fmla="*/ 421 h 856"/>
                <a:gd name="T32" fmla="*/ 1326 w 1344"/>
                <a:gd name="T33" fmla="*/ 435 h 856"/>
                <a:gd name="T34" fmla="*/ 987 w 1344"/>
                <a:gd name="T35" fmla="*/ 30 h 856"/>
                <a:gd name="T36" fmla="*/ 1001 w 1344"/>
                <a:gd name="T37" fmla="*/ 23 h 856"/>
                <a:gd name="T38" fmla="*/ 1001 w 1344"/>
                <a:gd name="T39" fmla="*/ 154 h 856"/>
                <a:gd name="T40" fmla="*/ 8 w 1344"/>
                <a:gd name="T41" fmla="*/ 154 h 856"/>
                <a:gd name="T42" fmla="*/ 16 w 1344"/>
                <a:gd name="T43" fmla="*/ 145 h 856"/>
                <a:gd name="T44" fmla="*/ 16 w 1344"/>
                <a:gd name="T45" fmla="*/ 711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44" h="856">
                  <a:moveTo>
                    <a:pt x="0" y="135"/>
                  </a:moveTo>
                  <a:lnTo>
                    <a:pt x="993" y="135"/>
                  </a:lnTo>
                  <a:lnTo>
                    <a:pt x="985" y="145"/>
                  </a:lnTo>
                  <a:lnTo>
                    <a:pt x="985" y="0"/>
                  </a:lnTo>
                  <a:lnTo>
                    <a:pt x="1344" y="428"/>
                  </a:lnTo>
                  <a:lnTo>
                    <a:pt x="985" y="856"/>
                  </a:lnTo>
                  <a:lnTo>
                    <a:pt x="985" y="711"/>
                  </a:lnTo>
                  <a:lnTo>
                    <a:pt x="993" y="721"/>
                  </a:lnTo>
                  <a:lnTo>
                    <a:pt x="0" y="721"/>
                  </a:lnTo>
                  <a:lnTo>
                    <a:pt x="0" y="135"/>
                  </a:lnTo>
                  <a:close/>
                  <a:moveTo>
                    <a:pt x="16" y="711"/>
                  </a:moveTo>
                  <a:lnTo>
                    <a:pt x="8" y="702"/>
                  </a:lnTo>
                  <a:lnTo>
                    <a:pt x="1001" y="702"/>
                  </a:lnTo>
                  <a:lnTo>
                    <a:pt x="1001" y="833"/>
                  </a:lnTo>
                  <a:lnTo>
                    <a:pt x="987" y="826"/>
                  </a:lnTo>
                  <a:lnTo>
                    <a:pt x="1326" y="421"/>
                  </a:lnTo>
                  <a:lnTo>
                    <a:pt x="1326" y="435"/>
                  </a:lnTo>
                  <a:lnTo>
                    <a:pt x="987" y="30"/>
                  </a:lnTo>
                  <a:lnTo>
                    <a:pt x="1001" y="23"/>
                  </a:lnTo>
                  <a:lnTo>
                    <a:pt x="1001" y="154"/>
                  </a:lnTo>
                  <a:lnTo>
                    <a:pt x="8" y="154"/>
                  </a:lnTo>
                  <a:lnTo>
                    <a:pt x="16" y="145"/>
                  </a:lnTo>
                  <a:lnTo>
                    <a:pt x="16" y="7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0">
              <a:extLst>
                <a:ext uri="{FF2B5EF4-FFF2-40B4-BE49-F238E27FC236}">
                  <a16:creationId xmlns:a16="http://schemas.microsoft.com/office/drawing/2014/main" id="{4D25C24C-728F-4D61-93B7-E2FA13CF4391}"/>
                </a:ext>
              </a:extLst>
            </p:cNvPr>
            <p:cNvSpPr>
              <a:spLocks noEditPoints="1"/>
            </p:cNvSpPr>
            <p:nvPr/>
          </p:nvSpPr>
          <p:spPr bwMode="auto">
            <a:xfrm>
              <a:off x="962" y="573"/>
              <a:ext cx="543" cy="655"/>
            </a:xfrm>
            <a:custGeom>
              <a:avLst/>
              <a:gdLst>
                <a:gd name="T0" fmla="*/ 17 w 1600"/>
                <a:gd name="T1" fmla="*/ 647 h 1616"/>
                <a:gd name="T2" fmla="*/ 97 w 1600"/>
                <a:gd name="T3" fmla="*/ 424 h 1616"/>
                <a:gd name="T4" fmla="*/ 237 w 1600"/>
                <a:gd name="T5" fmla="*/ 236 h 1616"/>
                <a:gd name="T6" fmla="*/ 418 w 1600"/>
                <a:gd name="T7" fmla="*/ 99 h 1616"/>
                <a:gd name="T8" fmla="*/ 639 w 1600"/>
                <a:gd name="T9" fmla="*/ 17 h 1616"/>
                <a:gd name="T10" fmla="*/ 881 w 1600"/>
                <a:gd name="T11" fmla="*/ 4 h 1616"/>
                <a:gd name="T12" fmla="*/ 1111 w 1600"/>
                <a:gd name="T13" fmla="*/ 64 h 1616"/>
                <a:gd name="T14" fmla="*/ 1250 w 1600"/>
                <a:gd name="T15" fmla="*/ 140 h 1616"/>
                <a:gd name="T16" fmla="*/ 1463 w 1600"/>
                <a:gd name="T17" fmla="*/ 355 h 1616"/>
                <a:gd name="T18" fmla="*/ 1537 w 1600"/>
                <a:gd name="T19" fmla="*/ 493 h 1616"/>
                <a:gd name="T20" fmla="*/ 1596 w 1600"/>
                <a:gd name="T21" fmla="*/ 725 h 1616"/>
                <a:gd name="T22" fmla="*/ 1584 w 1600"/>
                <a:gd name="T23" fmla="*/ 970 h 1616"/>
                <a:gd name="T24" fmla="*/ 1504 w 1600"/>
                <a:gd name="T25" fmla="*/ 1193 h 1616"/>
                <a:gd name="T26" fmla="*/ 1368 w 1600"/>
                <a:gd name="T27" fmla="*/ 1378 h 1616"/>
                <a:gd name="T28" fmla="*/ 1247 w 1600"/>
                <a:gd name="T29" fmla="*/ 1479 h 1616"/>
                <a:gd name="T30" fmla="*/ 1040 w 1600"/>
                <a:gd name="T31" fmla="*/ 1580 h 1616"/>
                <a:gd name="T32" fmla="*/ 802 w 1600"/>
                <a:gd name="T33" fmla="*/ 1616 h 1616"/>
                <a:gd name="T34" fmla="*/ 564 w 1600"/>
                <a:gd name="T35" fmla="*/ 1581 h 1616"/>
                <a:gd name="T36" fmla="*/ 354 w 1600"/>
                <a:gd name="T37" fmla="*/ 1479 h 1616"/>
                <a:gd name="T38" fmla="*/ 234 w 1600"/>
                <a:gd name="T39" fmla="*/ 1378 h 1616"/>
                <a:gd name="T40" fmla="*/ 64 w 1600"/>
                <a:gd name="T41" fmla="*/ 1124 h 1616"/>
                <a:gd name="T42" fmla="*/ 5 w 1600"/>
                <a:gd name="T43" fmla="*/ 892 h 1616"/>
                <a:gd name="T44" fmla="*/ 64 w 1600"/>
                <a:gd name="T45" fmla="*/ 961 h 1616"/>
                <a:gd name="T46" fmla="*/ 139 w 1600"/>
                <a:gd name="T47" fmla="*/ 1170 h 1616"/>
                <a:gd name="T48" fmla="*/ 268 w 1600"/>
                <a:gd name="T49" fmla="*/ 1344 h 1616"/>
                <a:gd name="T50" fmla="*/ 441 w 1600"/>
                <a:gd name="T51" fmla="*/ 1476 h 1616"/>
                <a:gd name="T52" fmla="*/ 648 w 1600"/>
                <a:gd name="T53" fmla="*/ 1553 h 1616"/>
                <a:gd name="T54" fmla="*/ 876 w 1600"/>
                <a:gd name="T55" fmla="*/ 1565 h 1616"/>
                <a:gd name="T56" fmla="*/ 1092 w 1600"/>
                <a:gd name="T57" fmla="*/ 1509 h 1616"/>
                <a:gd name="T58" fmla="*/ 1219 w 1600"/>
                <a:gd name="T59" fmla="*/ 1440 h 1616"/>
                <a:gd name="T60" fmla="*/ 1426 w 1600"/>
                <a:gd name="T61" fmla="*/ 1231 h 1616"/>
                <a:gd name="T62" fmla="*/ 1493 w 1600"/>
                <a:gd name="T63" fmla="*/ 1105 h 1616"/>
                <a:gd name="T64" fmla="*/ 1548 w 1600"/>
                <a:gd name="T65" fmla="*/ 887 h 1616"/>
                <a:gd name="T66" fmla="*/ 1537 w 1600"/>
                <a:gd name="T67" fmla="*/ 656 h 1616"/>
                <a:gd name="T68" fmla="*/ 1462 w 1600"/>
                <a:gd name="T69" fmla="*/ 447 h 1616"/>
                <a:gd name="T70" fmla="*/ 1331 w 1600"/>
                <a:gd name="T71" fmla="*/ 270 h 1616"/>
                <a:gd name="T72" fmla="*/ 1222 w 1600"/>
                <a:gd name="T73" fmla="*/ 179 h 1616"/>
                <a:gd name="T74" fmla="*/ 1025 w 1600"/>
                <a:gd name="T75" fmla="*/ 83 h 1616"/>
                <a:gd name="T76" fmla="*/ 802 w 1600"/>
                <a:gd name="T77" fmla="*/ 48 h 1616"/>
                <a:gd name="T78" fmla="*/ 578 w 1600"/>
                <a:gd name="T79" fmla="*/ 82 h 1616"/>
                <a:gd name="T80" fmla="*/ 379 w 1600"/>
                <a:gd name="T81" fmla="*/ 179 h 1616"/>
                <a:gd name="T82" fmla="*/ 271 w 1600"/>
                <a:gd name="T83" fmla="*/ 270 h 1616"/>
                <a:gd name="T84" fmla="*/ 108 w 1600"/>
                <a:gd name="T85" fmla="*/ 512 h 1616"/>
                <a:gd name="T86" fmla="*/ 52 w 1600"/>
                <a:gd name="T87" fmla="*/ 730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00" h="1616">
                  <a:moveTo>
                    <a:pt x="0" y="810"/>
                  </a:moveTo>
                  <a:lnTo>
                    <a:pt x="4" y="727"/>
                  </a:lnTo>
                  <a:lnTo>
                    <a:pt x="17" y="647"/>
                  </a:lnTo>
                  <a:lnTo>
                    <a:pt x="36" y="570"/>
                  </a:lnTo>
                  <a:lnTo>
                    <a:pt x="63" y="495"/>
                  </a:lnTo>
                  <a:lnTo>
                    <a:pt x="97" y="424"/>
                  </a:lnTo>
                  <a:lnTo>
                    <a:pt x="137" y="358"/>
                  </a:lnTo>
                  <a:lnTo>
                    <a:pt x="234" y="239"/>
                  </a:lnTo>
                  <a:cubicBezTo>
                    <a:pt x="235" y="238"/>
                    <a:pt x="236" y="237"/>
                    <a:pt x="237" y="236"/>
                  </a:cubicBezTo>
                  <a:lnTo>
                    <a:pt x="351" y="140"/>
                  </a:lnTo>
                  <a:cubicBezTo>
                    <a:pt x="352" y="139"/>
                    <a:pt x="353" y="139"/>
                    <a:pt x="354" y="138"/>
                  </a:cubicBezTo>
                  <a:lnTo>
                    <a:pt x="418" y="99"/>
                  </a:lnTo>
                  <a:lnTo>
                    <a:pt x="488" y="65"/>
                  </a:lnTo>
                  <a:lnTo>
                    <a:pt x="561" y="37"/>
                  </a:lnTo>
                  <a:lnTo>
                    <a:pt x="639" y="17"/>
                  </a:lnTo>
                  <a:lnTo>
                    <a:pt x="718" y="5"/>
                  </a:lnTo>
                  <a:lnTo>
                    <a:pt x="799" y="0"/>
                  </a:lnTo>
                  <a:lnTo>
                    <a:pt x="881" y="4"/>
                  </a:lnTo>
                  <a:lnTo>
                    <a:pt x="961" y="17"/>
                  </a:lnTo>
                  <a:lnTo>
                    <a:pt x="1037" y="36"/>
                  </a:lnTo>
                  <a:lnTo>
                    <a:pt x="1111" y="64"/>
                  </a:lnTo>
                  <a:lnTo>
                    <a:pt x="1181" y="98"/>
                  </a:lnTo>
                  <a:lnTo>
                    <a:pt x="1247" y="138"/>
                  </a:lnTo>
                  <a:cubicBezTo>
                    <a:pt x="1248" y="139"/>
                    <a:pt x="1249" y="139"/>
                    <a:pt x="1250" y="140"/>
                  </a:cubicBezTo>
                  <a:lnTo>
                    <a:pt x="1365" y="236"/>
                  </a:lnTo>
                  <a:cubicBezTo>
                    <a:pt x="1366" y="237"/>
                    <a:pt x="1367" y="238"/>
                    <a:pt x="1368" y="239"/>
                  </a:cubicBezTo>
                  <a:lnTo>
                    <a:pt x="1463" y="355"/>
                  </a:lnTo>
                  <a:cubicBezTo>
                    <a:pt x="1464" y="356"/>
                    <a:pt x="1464" y="357"/>
                    <a:pt x="1465" y="358"/>
                  </a:cubicBezTo>
                  <a:lnTo>
                    <a:pt x="1503" y="422"/>
                  </a:lnTo>
                  <a:lnTo>
                    <a:pt x="1537" y="493"/>
                  </a:lnTo>
                  <a:lnTo>
                    <a:pt x="1564" y="567"/>
                  </a:lnTo>
                  <a:lnTo>
                    <a:pt x="1584" y="645"/>
                  </a:lnTo>
                  <a:lnTo>
                    <a:pt x="1596" y="725"/>
                  </a:lnTo>
                  <a:lnTo>
                    <a:pt x="1600" y="807"/>
                  </a:lnTo>
                  <a:lnTo>
                    <a:pt x="1596" y="890"/>
                  </a:lnTo>
                  <a:lnTo>
                    <a:pt x="1584" y="970"/>
                  </a:lnTo>
                  <a:lnTo>
                    <a:pt x="1565" y="1047"/>
                  </a:lnTo>
                  <a:lnTo>
                    <a:pt x="1538" y="1122"/>
                  </a:lnTo>
                  <a:lnTo>
                    <a:pt x="1504" y="1193"/>
                  </a:lnTo>
                  <a:lnTo>
                    <a:pt x="1465" y="1259"/>
                  </a:lnTo>
                  <a:cubicBezTo>
                    <a:pt x="1464" y="1260"/>
                    <a:pt x="1464" y="1261"/>
                    <a:pt x="1463" y="1262"/>
                  </a:cubicBezTo>
                  <a:lnTo>
                    <a:pt x="1368" y="1378"/>
                  </a:lnTo>
                  <a:cubicBezTo>
                    <a:pt x="1367" y="1379"/>
                    <a:pt x="1366" y="1380"/>
                    <a:pt x="1365" y="1381"/>
                  </a:cubicBezTo>
                  <a:lnTo>
                    <a:pt x="1250" y="1477"/>
                  </a:lnTo>
                  <a:cubicBezTo>
                    <a:pt x="1249" y="1478"/>
                    <a:pt x="1248" y="1478"/>
                    <a:pt x="1247" y="1479"/>
                  </a:cubicBezTo>
                  <a:lnTo>
                    <a:pt x="1183" y="1518"/>
                  </a:lnTo>
                  <a:lnTo>
                    <a:pt x="1113" y="1552"/>
                  </a:lnTo>
                  <a:lnTo>
                    <a:pt x="1040" y="1580"/>
                  </a:lnTo>
                  <a:lnTo>
                    <a:pt x="963" y="1600"/>
                  </a:lnTo>
                  <a:lnTo>
                    <a:pt x="883" y="1612"/>
                  </a:lnTo>
                  <a:lnTo>
                    <a:pt x="802" y="1616"/>
                  </a:lnTo>
                  <a:lnTo>
                    <a:pt x="720" y="1612"/>
                  </a:lnTo>
                  <a:lnTo>
                    <a:pt x="641" y="1600"/>
                  </a:lnTo>
                  <a:lnTo>
                    <a:pt x="564" y="1581"/>
                  </a:lnTo>
                  <a:lnTo>
                    <a:pt x="490" y="1553"/>
                  </a:lnTo>
                  <a:lnTo>
                    <a:pt x="420" y="1519"/>
                  </a:lnTo>
                  <a:lnTo>
                    <a:pt x="354" y="1479"/>
                  </a:lnTo>
                  <a:cubicBezTo>
                    <a:pt x="353" y="1478"/>
                    <a:pt x="352" y="1478"/>
                    <a:pt x="351" y="1477"/>
                  </a:cubicBezTo>
                  <a:lnTo>
                    <a:pt x="237" y="1381"/>
                  </a:lnTo>
                  <a:cubicBezTo>
                    <a:pt x="236" y="1380"/>
                    <a:pt x="235" y="1379"/>
                    <a:pt x="234" y="1378"/>
                  </a:cubicBezTo>
                  <a:lnTo>
                    <a:pt x="139" y="1262"/>
                  </a:lnTo>
                  <a:lnTo>
                    <a:pt x="98" y="1195"/>
                  </a:lnTo>
                  <a:lnTo>
                    <a:pt x="64" y="1124"/>
                  </a:lnTo>
                  <a:lnTo>
                    <a:pt x="37" y="1050"/>
                  </a:lnTo>
                  <a:lnTo>
                    <a:pt x="17" y="972"/>
                  </a:lnTo>
                  <a:lnTo>
                    <a:pt x="5" y="892"/>
                  </a:lnTo>
                  <a:lnTo>
                    <a:pt x="0" y="810"/>
                  </a:lnTo>
                  <a:close/>
                  <a:moveTo>
                    <a:pt x="52" y="885"/>
                  </a:moveTo>
                  <a:lnTo>
                    <a:pt x="64" y="961"/>
                  </a:lnTo>
                  <a:lnTo>
                    <a:pt x="82" y="1033"/>
                  </a:lnTo>
                  <a:lnTo>
                    <a:pt x="107" y="1103"/>
                  </a:lnTo>
                  <a:lnTo>
                    <a:pt x="139" y="1170"/>
                  </a:lnTo>
                  <a:lnTo>
                    <a:pt x="176" y="1231"/>
                  </a:lnTo>
                  <a:lnTo>
                    <a:pt x="271" y="1347"/>
                  </a:lnTo>
                  <a:lnTo>
                    <a:pt x="268" y="1344"/>
                  </a:lnTo>
                  <a:lnTo>
                    <a:pt x="382" y="1440"/>
                  </a:lnTo>
                  <a:lnTo>
                    <a:pt x="379" y="1438"/>
                  </a:lnTo>
                  <a:lnTo>
                    <a:pt x="441" y="1476"/>
                  </a:lnTo>
                  <a:lnTo>
                    <a:pt x="507" y="1508"/>
                  </a:lnTo>
                  <a:lnTo>
                    <a:pt x="575" y="1534"/>
                  </a:lnTo>
                  <a:lnTo>
                    <a:pt x="648" y="1553"/>
                  </a:lnTo>
                  <a:lnTo>
                    <a:pt x="723" y="1564"/>
                  </a:lnTo>
                  <a:lnTo>
                    <a:pt x="799" y="1568"/>
                  </a:lnTo>
                  <a:lnTo>
                    <a:pt x="876" y="1565"/>
                  </a:lnTo>
                  <a:lnTo>
                    <a:pt x="951" y="1553"/>
                  </a:lnTo>
                  <a:lnTo>
                    <a:pt x="1023" y="1535"/>
                  </a:lnTo>
                  <a:lnTo>
                    <a:pt x="1092" y="1509"/>
                  </a:lnTo>
                  <a:lnTo>
                    <a:pt x="1158" y="1477"/>
                  </a:lnTo>
                  <a:lnTo>
                    <a:pt x="1222" y="1438"/>
                  </a:lnTo>
                  <a:lnTo>
                    <a:pt x="1219" y="1440"/>
                  </a:lnTo>
                  <a:lnTo>
                    <a:pt x="1334" y="1344"/>
                  </a:lnTo>
                  <a:lnTo>
                    <a:pt x="1331" y="1347"/>
                  </a:lnTo>
                  <a:lnTo>
                    <a:pt x="1426" y="1231"/>
                  </a:lnTo>
                  <a:lnTo>
                    <a:pt x="1424" y="1234"/>
                  </a:lnTo>
                  <a:lnTo>
                    <a:pt x="1461" y="1172"/>
                  </a:lnTo>
                  <a:lnTo>
                    <a:pt x="1493" y="1105"/>
                  </a:lnTo>
                  <a:lnTo>
                    <a:pt x="1518" y="1036"/>
                  </a:lnTo>
                  <a:lnTo>
                    <a:pt x="1537" y="963"/>
                  </a:lnTo>
                  <a:lnTo>
                    <a:pt x="1548" y="887"/>
                  </a:lnTo>
                  <a:lnTo>
                    <a:pt x="1552" y="810"/>
                  </a:lnTo>
                  <a:lnTo>
                    <a:pt x="1549" y="732"/>
                  </a:lnTo>
                  <a:lnTo>
                    <a:pt x="1537" y="656"/>
                  </a:lnTo>
                  <a:lnTo>
                    <a:pt x="1519" y="584"/>
                  </a:lnTo>
                  <a:lnTo>
                    <a:pt x="1494" y="514"/>
                  </a:lnTo>
                  <a:lnTo>
                    <a:pt x="1462" y="447"/>
                  </a:lnTo>
                  <a:lnTo>
                    <a:pt x="1424" y="383"/>
                  </a:lnTo>
                  <a:lnTo>
                    <a:pt x="1426" y="386"/>
                  </a:lnTo>
                  <a:lnTo>
                    <a:pt x="1331" y="270"/>
                  </a:lnTo>
                  <a:lnTo>
                    <a:pt x="1334" y="273"/>
                  </a:lnTo>
                  <a:lnTo>
                    <a:pt x="1219" y="177"/>
                  </a:lnTo>
                  <a:lnTo>
                    <a:pt x="1222" y="179"/>
                  </a:lnTo>
                  <a:lnTo>
                    <a:pt x="1160" y="141"/>
                  </a:lnTo>
                  <a:lnTo>
                    <a:pt x="1094" y="109"/>
                  </a:lnTo>
                  <a:lnTo>
                    <a:pt x="1025" y="83"/>
                  </a:lnTo>
                  <a:lnTo>
                    <a:pt x="954" y="64"/>
                  </a:lnTo>
                  <a:lnTo>
                    <a:pt x="878" y="52"/>
                  </a:lnTo>
                  <a:lnTo>
                    <a:pt x="802" y="48"/>
                  </a:lnTo>
                  <a:lnTo>
                    <a:pt x="725" y="52"/>
                  </a:lnTo>
                  <a:lnTo>
                    <a:pt x="650" y="64"/>
                  </a:lnTo>
                  <a:lnTo>
                    <a:pt x="578" y="82"/>
                  </a:lnTo>
                  <a:lnTo>
                    <a:pt x="509" y="108"/>
                  </a:lnTo>
                  <a:lnTo>
                    <a:pt x="443" y="140"/>
                  </a:lnTo>
                  <a:lnTo>
                    <a:pt x="379" y="179"/>
                  </a:lnTo>
                  <a:lnTo>
                    <a:pt x="382" y="177"/>
                  </a:lnTo>
                  <a:lnTo>
                    <a:pt x="268" y="273"/>
                  </a:lnTo>
                  <a:lnTo>
                    <a:pt x="271" y="270"/>
                  </a:lnTo>
                  <a:lnTo>
                    <a:pt x="178" y="383"/>
                  </a:lnTo>
                  <a:lnTo>
                    <a:pt x="140" y="445"/>
                  </a:lnTo>
                  <a:lnTo>
                    <a:pt x="108" y="512"/>
                  </a:lnTo>
                  <a:lnTo>
                    <a:pt x="83" y="581"/>
                  </a:lnTo>
                  <a:lnTo>
                    <a:pt x="64" y="654"/>
                  </a:lnTo>
                  <a:lnTo>
                    <a:pt x="52" y="730"/>
                  </a:lnTo>
                  <a:lnTo>
                    <a:pt x="48" y="807"/>
                  </a:lnTo>
                  <a:lnTo>
                    <a:pt x="52" y="885"/>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1" name="Rectangle 11">
              <a:extLst>
                <a:ext uri="{FF2B5EF4-FFF2-40B4-BE49-F238E27FC236}">
                  <a16:creationId xmlns:a16="http://schemas.microsoft.com/office/drawing/2014/main" id="{F1740DD0-B088-40C7-A9F3-C1D7BE29C67E}"/>
                </a:ext>
              </a:extLst>
            </p:cNvPr>
            <p:cNvSpPr>
              <a:spLocks noChangeArrowheads="1"/>
            </p:cNvSpPr>
            <p:nvPr/>
          </p:nvSpPr>
          <p:spPr bwMode="auto">
            <a:xfrm>
              <a:off x="1093" y="750"/>
              <a:ext cx="24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Calibri" pitchFamily="34" charset="0"/>
                  <a:cs typeface="Arial" pitchFamily="34" charset="0"/>
                </a:rPr>
                <a:t>Client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62" name="Rectangle 12">
              <a:extLst>
                <a:ext uri="{FF2B5EF4-FFF2-40B4-BE49-F238E27FC236}">
                  <a16:creationId xmlns:a16="http://schemas.microsoft.com/office/drawing/2014/main" id="{97923741-94AB-4196-B6DC-259A54D01179}"/>
                </a:ext>
              </a:extLst>
            </p:cNvPr>
            <p:cNvSpPr>
              <a:spLocks noChangeArrowheads="1"/>
            </p:cNvSpPr>
            <p:nvPr/>
          </p:nvSpPr>
          <p:spPr bwMode="auto">
            <a:xfrm>
              <a:off x="1277" y="750"/>
              <a:ext cx="16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Calibri" pitchFamily="34" charset="0"/>
                  <a:cs typeface="Arial" pitchFamily="34" charset="0"/>
                </a:rPr>
                <a:t>has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63" name="Rectangle 13">
              <a:extLst>
                <a:ext uri="{FF2B5EF4-FFF2-40B4-BE49-F238E27FC236}">
                  <a16:creationId xmlns:a16="http://schemas.microsoft.com/office/drawing/2014/main" id="{7C660F27-31EB-46C0-87E6-E0D0DB79B445}"/>
                </a:ext>
              </a:extLst>
            </p:cNvPr>
            <p:cNvSpPr>
              <a:spLocks noChangeArrowheads="1"/>
            </p:cNvSpPr>
            <p:nvPr/>
          </p:nvSpPr>
          <p:spPr bwMode="auto">
            <a:xfrm>
              <a:off x="1071" y="848"/>
              <a:ext cx="4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Calibri" pitchFamily="34" charset="0"/>
                  <a:cs typeface="Arial" pitchFamily="34" charset="0"/>
                </a:rPr>
                <a:t>leverage of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64" name="Rectangle 14">
              <a:extLst>
                <a:ext uri="{FF2B5EF4-FFF2-40B4-BE49-F238E27FC236}">
                  <a16:creationId xmlns:a16="http://schemas.microsoft.com/office/drawing/2014/main" id="{437BDEB0-57C8-4BA3-B9A3-DF80E272A68A}"/>
                </a:ext>
              </a:extLst>
            </p:cNvPr>
            <p:cNvSpPr>
              <a:spLocks noChangeArrowheads="1"/>
            </p:cNvSpPr>
            <p:nvPr/>
          </p:nvSpPr>
          <p:spPr bwMode="auto">
            <a:xfrm>
              <a:off x="1212" y="938"/>
              <a:ext cx="8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Calibri" pitchFamily="34" charset="0"/>
                  <a:cs typeface="Arial" pitchFamily="34" charset="0"/>
                </a:rPr>
                <a:t>1</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67" name="Rectangle 39">
              <a:extLst>
                <a:ext uri="{FF2B5EF4-FFF2-40B4-BE49-F238E27FC236}">
                  <a16:creationId xmlns:a16="http://schemas.microsoft.com/office/drawing/2014/main" id="{BB7DD83D-8235-4DEB-8317-E0DEC496F9AE}"/>
                </a:ext>
              </a:extLst>
            </p:cNvPr>
            <p:cNvSpPr>
              <a:spLocks noChangeArrowheads="1"/>
            </p:cNvSpPr>
            <p:nvPr/>
          </p:nvSpPr>
          <p:spPr bwMode="auto">
            <a:xfrm>
              <a:off x="2868" y="716"/>
              <a:ext cx="282"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Calibri" pitchFamily="34" charset="0"/>
                  <a:cs typeface="Arial" pitchFamily="34" charset="0"/>
                </a:rPr>
                <a:t>Invests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68" name="Rectangle 40">
              <a:extLst>
                <a:ext uri="{FF2B5EF4-FFF2-40B4-BE49-F238E27FC236}">
                  <a16:creationId xmlns:a16="http://schemas.microsoft.com/office/drawing/2014/main" id="{6DEA1092-190D-46C8-BCDC-B3B4B7782E1D}"/>
                </a:ext>
              </a:extLst>
            </p:cNvPr>
            <p:cNvSpPr>
              <a:spLocks noChangeArrowheads="1"/>
            </p:cNvSpPr>
            <p:nvPr/>
          </p:nvSpPr>
          <p:spPr bwMode="auto">
            <a:xfrm>
              <a:off x="2830" y="814"/>
              <a:ext cx="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Calibri" pitchFamily="34" charset="0"/>
                  <a:cs typeface="Arial" pitchFamily="34" charset="0"/>
                </a:rPr>
                <a:t>£</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69" name="Rectangle 41">
              <a:extLst>
                <a:ext uri="{FF2B5EF4-FFF2-40B4-BE49-F238E27FC236}">
                  <a16:creationId xmlns:a16="http://schemas.microsoft.com/office/drawing/2014/main" id="{87296273-F901-4786-94CC-41757B748135}"/>
                </a:ext>
              </a:extLst>
            </p:cNvPr>
            <p:cNvSpPr>
              <a:spLocks noChangeArrowheads="1"/>
            </p:cNvSpPr>
            <p:nvPr/>
          </p:nvSpPr>
          <p:spPr bwMode="auto">
            <a:xfrm>
              <a:off x="2868" y="814"/>
              <a:ext cx="3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Calibri" pitchFamily="34" charset="0"/>
                  <a:cs typeface="Arial" pitchFamily="34" charset="0"/>
                </a:rPr>
                <a:t>33m in a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71" name="Rectangle 43">
              <a:extLst>
                <a:ext uri="{FF2B5EF4-FFF2-40B4-BE49-F238E27FC236}">
                  <a16:creationId xmlns:a16="http://schemas.microsoft.com/office/drawing/2014/main" id="{6B973445-9027-413A-B0E2-FCDB52102F62}"/>
                </a:ext>
              </a:extLst>
            </p:cNvPr>
            <p:cNvSpPr>
              <a:spLocks noChangeArrowheads="1"/>
            </p:cNvSpPr>
            <p:nvPr/>
          </p:nvSpPr>
          <p:spPr bwMode="auto">
            <a:xfrm>
              <a:off x="2906" y="1002"/>
              <a:ext cx="19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Calibri" pitchFamily="34" charset="0"/>
                  <a:cs typeface="Arial" pitchFamily="34" charset="0"/>
                </a:rPr>
                <a:t>fund</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72" name="Rectangle 44">
              <a:extLst>
                <a:ext uri="{FF2B5EF4-FFF2-40B4-BE49-F238E27FC236}">
                  <a16:creationId xmlns:a16="http://schemas.microsoft.com/office/drawing/2014/main" id="{066634F6-1A4A-449A-874B-3D75AEFDDB6E}"/>
                </a:ext>
              </a:extLst>
            </p:cNvPr>
            <p:cNvSpPr>
              <a:spLocks noChangeArrowheads="1"/>
            </p:cNvSpPr>
            <p:nvPr/>
          </p:nvSpPr>
          <p:spPr bwMode="auto">
            <a:xfrm>
              <a:off x="761" y="2218"/>
              <a:ext cx="244"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444F51"/>
                  </a:solidFill>
                  <a:effectLst/>
                  <a:latin typeface="Calibri" pitchFamily="34" charset="0"/>
                  <a:cs typeface="Arial" pitchFamily="34" charset="0"/>
                </a:rPr>
                <a:t>£20m</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73" name="Rectangle 45">
              <a:extLst>
                <a:ext uri="{FF2B5EF4-FFF2-40B4-BE49-F238E27FC236}">
                  <a16:creationId xmlns:a16="http://schemas.microsoft.com/office/drawing/2014/main" id="{7A5ED94B-81EA-403F-91ED-DA2F7BC2C50B}"/>
                </a:ext>
              </a:extLst>
            </p:cNvPr>
            <p:cNvSpPr>
              <a:spLocks noChangeArrowheads="1"/>
            </p:cNvSpPr>
            <p:nvPr/>
          </p:nvSpPr>
          <p:spPr bwMode="auto">
            <a:xfrm>
              <a:off x="761" y="2022"/>
              <a:ext cx="244"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444F51"/>
                  </a:solidFill>
                  <a:effectLst/>
                  <a:latin typeface="Calibri" pitchFamily="34" charset="0"/>
                  <a:cs typeface="Arial" pitchFamily="34" charset="0"/>
                </a:rPr>
                <a:t>£40m</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74" name="Rectangle 46">
              <a:extLst>
                <a:ext uri="{FF2B5EF4-FFF2-40B4-BE49-F238E27FC236}">
                  <a16:creationId xmlns:a16="http://schemas.microsoft.com/office/drawing/2014/main" id="{439C5CA9-9270-4CEB-B7E6-EAAB8AA7FF6E}"/>
                </a:ext>
              </a:extLst>
            </p:cNvPr>
            <p:cNvSpPr>
              <a:spLocks noChangeArrowheads="1"/>
            </p:cNvSpPr>
            <p:nvPr/>
          </p:nvSpPr>
          <p:spPr bwMode="auto">
            <a:xfrm>
              <a:off x="761" y="1826"/>
              <a:ext cx="244"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444F51"/>
                  </a:solidFill>
                  <a:effectLst/>
                  <a:latin typeface="Calibri" pitchFamily="34" charset="0"/>
                  <a:cs typeface="Arial" pitchFamily="34" charset="0"/>
                </a:rPr>
                <a:t>£60m</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75" name="Rectangle 47">
              <a:extLst>
                <a:ext uri="{FF2B5EF4-FFF2-40B4-BE49-F238E27FC236}">
                  <a16:creationId xmlns:a16="http://schemas.microsoft.com/office/drawing/2014/main" id="{C9896896-E4E7-4641-B6B8-A00B80CD207E}"/>
                </a:ext>
              </a:extLst>
            </p:cNvPr>
            <p:cNvSpPr>
              <a:spLocks noChangeArrowheads="1"/>
            </p:cNvSpPr>
            <p:nvPr/>
          </p:nvSpPr>
          <p:spPr bwMode="auto">
            <a:xfrm>
              <a:off x="761" y="1630"/>
              <a:ext cx="244"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444F51"/>
                  </a:solidFill>
                  <a:effectLst/>
                  <a:latin typeface="Calibri" pitchFamily="34" charset="0"/>
                  <a:cs typeface="Arial" pitchFamily="34" charset="0"/>
                </a:rPr>
                <a:t>£80m</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76" name="Rectangle 48">
              <a:extLst>
                <a:ext uri="{FF2B5EF4-FFF2-40B4-BE49-F238E27FC236}">
                  <a16:creationId xmlns:a16="http://schemas.microsoft.com/office/drawing/2014/main" id="{3B76EE38-08B3-4411-AF0E-7D43897C9C7C}"/>
                </a:ext>
              </a:extLst>
            </p:cNvPr>
            <p:cNvSpPr>
              <a:spLocks noChangeArrowheads="1"/>
            </p:cNvSpPr>
            <p:nvPr/>
          </p:nvSpPr>
          <p:spPr bwMode="auto">
            <a:xfrm>
              <a:off x="740" y="1434"/>
              <a:ext cx="288"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444F51"/>
                  </a:solidFill>
                  <a:effectLst/>
                  <a:latin typeface="Calibri" pitchFamily="34" charset="0"/>
                  <a:cs typeface="Arial" pitchFamily="34" charset="0"/>
                </a:rPr>
                <a:t>£100m</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77" name="Rectangle 49">
              <a:extLst>
                <a:ext uri="{FF2B5EF4-FFF2-40B4-BE49-F238E27FC236}">
                  <a16:creationId xmlns:a16="http://schemas.microsoft.com/office/drawing/2014/main" id="{7F6B9C90-6C9A-4F5A-B8E0-26B76E82DD06}"/>
                </a:ext>
              </a:extLst>
            </p:cNvPr>
            <p:cNvSpPr>
              <a:spLocks noChangeArrowheads="1"/>
            </p:cNvSpPr>
            <p:nvPr/>
          </p:nvSpPr>
          <p:spPr bwMode="auto">
            <a:xfrm>
              <a:off x="1041" y="2271"/>
              <a:ext cx="1427" cy="6"/>
            </a:xfrm>
            <a:prstGeom prst="rect">
              <a:avLst/>
            </a:prstGeom>
            <a:solidFill>
              <a:srgbClr val="ADAFAA"/>
            </a:solidFill>
            <a:ln w="0" cap="flat">
              <a:solidFill>
                <a:srgbClr val="ADAFAA"/>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8" name="Rectangle 50">
              <a:extLst>
                <a:ext uri="{FF2B5EF4-FFF2-40B4-BE49-F238E27FC236}">
                  <a16:creationId xmlns:a16="http://schemas.microsoft.com/office/drawing/2014/main" id="{2A63C978-EB34-43E1-A2A4-6DF3E9B08CF3}"/>
                </a:ext>
              </a:extLst>
            </p:cNvPr>
            <p:cNvSpPr>
              <a:spLocks noChangeArrowheads="1"/>
            </p:cNvSpPr>
            <p:nvPr/>
          </p:nvSpPr>
          <p:spPr bwMode="auto">
            <a:xfrm>
              <a:off x="1041" y="2076"/>
              <a:ext cx="1427" cy="7"/>
            </a:xfrm>
            <a:prstGeom prst="rect">
              <a:avLst/>
            </a:prstGeom>
            <a:solidFill>
              <a:srgbClr val="ADAFAA"/>
            </a:solidFill>
            <a:ln w="0" cap="flat">
              <a:solidFill>
                <a:srgbClr val="ADAFAA"/>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9" name="Rectangle 51">
              <a:extLst>
                <a:ext uri="{FF2B5EF4-FFF2-40B4-BE49-F238E27FC236}">
                  <a16:creationId xmlns:a16="http://schemas.microsoft.com/office/drawing/2014/main" id="{5066E19B-75ED-48D3-9282-3AABCD5D83F9}"/>
                </a:ext>
              </a:extLst>
            </p:cNvPr>
            <p:cNvSpPr>
              <a:spLocks noChangeArrowheads="1"/>
            </p:cNvSpPr>
            <p:nvPr/>
          </p:nvSpPr>
          <p:spPr bwMode="auto">
            <a:xfrm>
              <a:off x="1041" y="1882"/>
              <a:ext cx="1427" cy="6"/>
            </a:xfrm>
            <a:prstGeom prst="rect">
              <a:avLst/>
            </a:prstGeom>
            <a:solidFill>
              <a:srgbClr val="ADAFAA"/>
            </a:solidFill>
            <a:ln w="0" cap="flat">
              <a:solidFill>
                <a:srgbClr val="ADAFAA"/>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0" name="Rectangle 52">
              <a:extLst>
                <a:ext uri="{FF2B5EF4-FFF2-40B4-BE49-F238E27FC236}">
                  <a16:creationId xmlns:a16="http://schemas.microsoft.com/office/drawing/2014/main" id="{EE4541BE-B39B-4E5D-83F4-AFD5BF1F18FC}"/>
                </a:ext>
              </a:extLst>
            </p:cNvPr>
            <p:cNvSpPr>
              <a:spLocks noChangeArrowheads="1"/>
            </p:cNvSpPr>
            <p:nvPr/>
          </p:nvSpPr>
          <p:spPr bwMode="auto">
            <a:xfrm>
              <a:off x="1046" y="1681"/>
              <a:ext cx="1427" cy="7"/>
            </a:xfrm>
            <a:prstGeom prst="rect">
              <a:avLst/>
            </a:prstGeom>
            <a:solidFill>
              <a:srgbClr val="ADAFAA"/>
            </a:solidFill>
            <a:ln w="0" cap="flat">
              <a:solidFill>
                <a:srgbClr val="ADAFAA"/>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1" name="Rectangle 53">
              <a:extLst>
                <a:ext uri="{FF2B5EF4-FFF2-40B4-BE49-F238E27FC236}">
                  <a16:creationId xmlns:a16="http://schemas.microsoft.com/office/drawing/2014/main" id="{73868BFA-C994-443B-B1E9-FB8AC7E5A958}"/>
                </a:ext>
              </a:extLst>
            </p:cNvPr>
            <p:cNvSpPr>
              <a:spLocks noChangeArrowheads="1"/>
            </p:cNvSpPr>
            <p:nvPr/>
          </p:nvSpPr>
          <p:spPr bwMode="auto">
            <a:xfrm>
              <a:off x="1046" y="1487"/>
              <a:ext cx="1427" cy="6"/>
            </a:xfrm>
            <a:prstGeom prst="rect">
              <a:avLst/>
            </a:prstGeom>
            <a:solidFill>
              <a:srgbClr val="ADAFAA"/>
            </a:solidFill>
            <a:ln w="0" cap="flat">
              <a:solidFill>
                <a:srgbClr val="ADAFAA"/>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2" name="Rectangle 54">
              <a:extLst>
                <a:ext uri="{FF2B5EF4-FFF2-40B4-BE49-F238E27FC236}">
                  <a16:creationId xmlns:a16="http://schemas.microsoft.com/office/drawing/2014/main" id="{8984E38A-6BCE-4E61-ADCC-DA2BB47752B5}"/>
                </a:ext>
              </a:extLst>
            </p:cNvPr>
            <p:cNvSpPr>
              <a:spLocks noChangeArrowheads="1"/>
            </p:cNvSpPr>
            <p:nvPr/>
          </p:nvSpPr>
          <p:spPr bwMode="auto">
            <a:xfrm>
              <a:off x="1038" y="2459"/>
              <a:ext cx="1427" cy="1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3" name="Freeform 55">
              <a:extLst>
                <a:ext uri="{FF2B5EF4-FFF2-40B4-BE49-F238E27FC236}">
                  <a16:creationId xmlns:a16="http://schemas.microsoft.com/office/drawing/2014/main" id="{D107185B-7647-4F68-B915-E435A53AD4D3}"/>
                </a:ext>
              </a:extLst>
            </p:cNvPr>
            <p:cNvSpPr>
              <a:spLocks noEditPoints="1"/>
            </p:cNvSpPr>
            <p:nvPr/>
          </p:nvSpPr>
          <p:spPr bwMode="auto">
            <a:xfrm>
              <a:off x="1649" y="1516"/>
              <a:ext cx="490" cy="90"/>
            </a:xfrm>
            <a:custGeom>
              <a:avLst/>
              <a:gdLst>
                <a:gd name="T0" fmla="*/ 0 w 1445"/>
                <a:gd name="T1" fmla="*/ 86 h 223"/>
                <a:gd name="T2" fmla="*/ 1397 w 1445"/>
                <a:gd name="T3" fmla="*/ 87 h 223"/>
                <a:gd name="T4" fmla="*/ 1397 w 1445"/>
                <a:gd name="T5" fmla="*/ 135 h 223"/>
                <a:gd name="T6" fmla="*/ 0 w 1445"/>
                <a:gd name="T7" fmla="*/ 134 h 223"/>
                <a:gd name="T8" fmla="*/ 0 w 1445"/>
                <a:gd name="T9" fmla="*/ 86 h 223"/>
                <a:gd name="T10" fmla="*/ 1265 w 1445"/>
                <a:gd name="T11" fmla="*/ 7 h 223"/>
                <a:gd name="T12" fmla="*/ 1445 w 1445"/>
                <a:gd name="T13" fmla="*/ 111 h 223"/>
                <a:gd name="T14" fmla="*/ 1265 w 1445"/>
                <a:gd name="T15" fmla="*/ 216 h 223"/>
                <a:gd name="T16" fmla="*/ 1232 w 1445"/>
                <a:gd name="T17" fmla="*/ 207 h 223"/>
                <a:gd name="T18" fmla="*/ 1241 w 1445"/>
                <a:gd name="T19" fmla="*/ 175 h 223"/>
                <a:gd name="T20" fmla="*/ 1385 w 1445"/>
                <a:gd name="T21" fmla="*/ 91 h 223"/>
                <a:gd name="T22" fmla="*/ 1385 w 1445"/>
                <a:gd name="T23" fmla="*/ 132 h 223"/>
                <a:gd name="T24" fmla="*/ 1241 w 1445"/>
                <a:gd name="T25" fmla="*/ 48 h 223"/>
                <a:gd name="T26" fmla="*/ 1233 w 1445"/>
                <a:gd name="T27" fmla="*/ 15 h 223"/>
                <a:gd name="T28" fmla="*/ 1265 w 1445"/>
                <a:gd name="T29" fmla="*/ 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5" h="223">
                  <a:moveTo>
                    <a:pt x="0" y="86"/>
                  </a:moveTo>
                  <a:lnTo>
                    <a:pt x="1397" y="87"/>
                  </a:lnTo>
                  <a:lnTo>
                    <a:pt x="1397" y="135"/>
                  </a:lnTo>
                  <a:lnTo>
                    <a:pt x="0" y="134"/>
                  </a:lnTo>
                  <a:lnTo>
                    <a:pt x="0" y="86"/>
                  </a:lnTo>
                  <a:close/>
                  <a:moveTo>
                    <a:pt x="1265" y="7"/>
                  </a:moveTo>
                  <a:lnTo>
                    <a:pt x="1445" y="111"/>
                  </a:lnTo>
                  <a:lnTo>
                    <a:pt x="1265" y="216"/>
                  </a:lnTo>
                  <a:cubicBezTo>
                    <a:pt x="1254" y="223"/>
                    <a:pt x="1239" y="219"/>
                    <a:pt x="1232" y="207"/>
                  </a:cubicBezTo>
                  <a:cubicBezTo>
                    <a:pt x="1226" y="196"/>
                    <a:pt x="1230" y="181"/>
                    <a:pt x="1241" y="175"/>
                  </a:cubicBezTo>
                  <a:lnTo>
                    <a:pt x="1385" y="91"/>
                  </a:lnTo>
                  <a:lnTo>
                    <a:pt x="1385" y="132"/>
                  </a:lnTo>
                  <a:lnTo>
                    <a:pt x="1241" y="48"/>
                  </a:lnTo>
                  <a:cubicBezTo>
                    <a:pt x="1230" y="41"/>
                    <a:pt x="1226" y="27"/>
                    <a:pt x="1233" y="15"/>
                  </a:cubicBezTo>
                  <a:cubicBezTo>
                    <a:pt x="1239" y="4"/>
                    <a:pt x="1254" y="0"/>
                    <a:pt x="1265" y="7"/>
                  </a:cubicBezTo>
                  <a:close/>
                </a:path>
              </a:pathLst>
            </a:custGeom>
            <a:solidFill>
              <a:schemeClr val="accent4"/>
            </a:solidFill>
            <a:ln w="0" cap="flat">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chemeClr val="accent4"/>
                </a:solidFill>
              </a:endParaRPr>
            </a:p>
          </p:txBody>
        </p:sp>
        <p:sp>
          <p:nvSpPr>
            <p:cNvPr id="84" name="Rectangle 56">
              <a:extLst>
                <a:ext uri="{FF2B5EF4-FFF2-40B4-BE49-F238E27FC236}">
                  <a16:creationId xmlns:a16="http://schemas.microsoft.com/office/drawing/2014/main" id="{68271167-2FEA-4CE9-AE7E-82F963C23C38}"/>
                </a:ext>
              </a:extLst>
            </p:cNvPr>
            <p:cNvSpPr>
              <a:spLocks noChangeArrowheads="1"/>
            </p:cNvSpPr>
            <p:nvPr/>
          </p:nvSpPr>
          <p:spPr bwMode="auto">
            <a:xfrm>
              <a:off x="1677" y="1726"/>
              <a:ext cx="46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200">
                  <a:solidFill>
                    <a:srgbClr val="000000"/>
                  </a:solidFill>
                  <a:latin typeface="Calibri" pitchFamily="34" charset="0"/>
                </a:rPr>
                <a:t>No </a:t>
              </a:r>
              <a:r>
                <a:rPr kumimoji="0" lang="en-US" altLang="en-US" sz="1200" b="0" i="0" u="none" strike="noStrike" cap="none" normalizeH="0" baseline="0">
                  <a:ln>
                    <a:noFill/>
                  </a:ln>
                  <a:solidFill>
                    <a:srgbClr val="000000"/>
                  </a:solidFill>
                  <a:effectLst/>
                  <a:latin typeface="Calibri" pitchFamily="34" charset="0"/>
                  <a:cs typeface="Arial" pitchFamily="34" charset="0"/>
                </a:rPr>
                <a:t>leverage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94" name="Rectangle 66">
              <a:extLst>
                <a:ext uri="{FF2B5EF4-FFF2-40B4-BE49-F238E27FC236}">
                  <a16:creationId xmlns:a16="http://schemas.microsoft.com/office/drawing/2014/main" id="{CA0029CF-EA57-4A9A-8368-92668DA50EC9}"/>
                </a:ext>
              </a:extLst>
            </p:cNvPr>
            <p:cNvSpPr>
              <a:spLocks noChangeArrowheads="1"/>
            </p:cNvSpPr>
            <p:nvPr/>
          </p:nvSpPr>
          <p:spPr bwMode="auto">
            <a:xfrm>
              <a:off x="1157" y="2608"/>
              <a:ext cx="44" cy="5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Rectangle 67">
              <a:extLst>
                <a:ext uri="{FF2B5EF4-FFF2-40B4-BE49-F238E27FC236}">
                  <a16:creationId xmlns:a16="http://schemas.microsoft.com/office/drawing/2014/main" id="{E1DA9D33-FBA7-4DC0-A6A6-6176D7EFE03F}"/>
                </a:ext>
              </a:extLst>
            </p:cNvPr>
            <p:cNvSpPr>
              <a:spLocks noChangeArrowheads="1"/>
            </p:cNvSpPr>
            <p:nvPr/>
          </p:nvSpPr>
          <p:spPr bwMode="auto">
            <a:xfrm>
              <a:off x="1218" y="2575"/>
              <a:ext cx="67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444F51"/>
                  </a:solidFill>
                  <a:effectLst/>
                  <a:latin typeface="Calibri" pitchFamily="34" charset="0"/>
                  <a:cs typeface="Arial" pitchFamily="34" charset="0"/>
                </a:rPr>
                <a:t>Cash </a:t>
              </a:r>
              <a:r>
                <a:rPr lang="en-US" altLang="en-US" sz="1200">
                  <a:latin typeface="+mn-lt"/>
                  <a:cs typeface="+mn-cs"/>
                </a:rPr>
                <a:t>investment</a:t>
              </a:r>
              <a:r>
                <a:rPr kumimoji="0" lang="en-US" altLang="en-US" sz="1200" b="0" i="0" u="none" strike="noStrike" cap="none" normalizeH="0" baseline="0">
                  <a:ln>
                    <a:noFill/>
                  </a:ln>
                  <a:solidFill>
                    <a:srgbClr val="444F51"/>
                  </a:solidFill>
                  <a:effectLst/>
                  <a:latin typeface="Calibri" pitchFamily="34" charset="0"/>
                  <a:cs typeface="Arial" pitchFamily="34" charset="0"/>
                </a:rPr>
                <a: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97" name="Rectangle 70">
              <a:extLst>
                <a:ext uri="{FF2B5EF4-FFF2-40B4-BE49-F238E27FC236}">
                  <a16:creationId xmlns:a16="http://schemas.microsoft.com/office/drawing/2014/main" id="{4D62F71A-D60E-4192-BBD6-D4CDF251F4D8}"/>
                </a:ext>
              </a:extLst>
            </p:cNvPr>
            <p:cNvSpPr>
              <a:spLocks noChangeArrowheads="1"/>
            </p:cNvSpPr>
            <p:nvPr/>
          </p:nvSpPr>
          <p:spPr bwMode="auto">
            <a:xfrm>
              <a:off x="1157" y="2750"/>
              <a:ext cx="44" cy="5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Rectangle 71">
              <a:extLst>
                <a:ext uri="{FF2B5EF4-FFF2-40B4-BE49-F238E27FC236}">
                  <a16:creationId xmlns:a16="http://schemas.microsoft.com/office/drawing/2014/main" id="{EA2160B6-A1FA-46FA-A7A5-41B2AD6D6BD0}"/>
                </a:ext>
              </a:extLst>
            </p:cNvPr>
            <p:cNvSpPr>
              <a:spLocks noChangeArrowheads="1"/>
            </p:cNvSpPr>
            <p:nvPr/>
          </p:nvSpPr>
          <p:spPr bwMode="auto">
            <a:xfrm>
              <a:off x="1230" y="2722"/>
              <a:ext cx="515"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444F51"/>
                  </a:solidFill>
                  <a:effectLst/>
                  <a:latin typeface="Calibri" pitchFamily="34" charset="0"/>
                  <a:cs typeface="Arial" pitchFamily="34" charset="0"/>
                </a:rPr>
                <a:t>Gilt exposure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99" name="Rectangle 72">
              <a:extLst>
                <a:ext uri="{FF2B5EF4-FFF2-40B4-BE49-F238E27FC236}">
                  <a16:creationId xmlns:a16="http://schemas.microsoft.com/office/drawing/2014/main" id="{E7F33F0E-C443-4DAF-928D-256377C612EC}"/>
                </a:ext>
              </a:extLst>
            </p:cNvPr>
            <p:cNvSpPr>
              <a:spLocks noChangeArrowheads="1"/>
            </p:cNvSpPr>
            <p:nvPr/>
          </p:nvSpPr>
          <p:spPr bwMode="auto">
            <a:xfrm>
              <a:off x="2199" y="1487"/>
              <a:ext cx="71" cy="97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Rectangle 73">
              <a:extLst>
                <a:ext uri="{FF2B5EF4-FFF2-40B4-BE49-F238E27FC236}">
                  <a16:creationId xmlns:a16="http://schemas.microsoft.com/office/drawing/2014/main" id="{6E0B52D4-75CF-4210-ABF7-344F59DF8578}"/>
                </a:ext>
              </a:extLst>
            </p:cNvPr>
            <p:cNvSpPr>
              <a:spLocks noChangeArrowheads="1"/>
            </p:cNvSpPr>
            <p:nvPr/>
          </p:nvSpPr>
          <p:spPr bwMode="auto">
            <a:xfrm>
              <a:off x="1526" y="1487"/>
              <a:ext cx="66" cy="97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 name="Title 4">
            <a:extLst>
              <a:ext uri="{FF2B5EF4-FFF2-40B4-BE49-F238E27FC236}">
                <a16:creationId xmlns:a16="http://schemas.microsoft.com/office/drawing/2014/main" id="{6D4AE3EB-42D4-5583-BAB5-74ECEB2C8D87}"/>
              </a:ext>
            </a:extLst>
          </p:cNvPr>
          <p:cNvSpPr>
            <a:spLocks noGrp="1"/>
          </p:cNvSpPr>
          <p:nvPr>
            <p:ph type="title"/>
          </p:nvPr>
        </p:nvSpPr>
        <p:spPr>
          <a:xfrm>
            <a:off x="838200" y="365125"/>
            <a:ext cx="10515600" cy="1325563"/>
          </a:xfrm>
        </p:spPr>
        <p:txBody>
          <a:bodyPr/>
          <a:lstStyle/>
          <a:p>
            <a:r>
              <a:rPr lang="en-GB"/>
              <a:t>LDI – illustration / leverage in practice</a:t>
            </a:r>
          </a:p>
        </p:txBody>
      </p:sp>
      <p:sp>
        <p:nvSpPr>
          <p:cNvPr id="2" name="Content Placeholder 4">
            <a:extLst>
              <a:ext uri="{FF2B5EF4-FFF2-40B4-BE49-F238E27FC236}">
                <a16:creationId xmlns:a16="http://schemas.microsoft.com/office/drawing/2014/main" id="{F2243EAB-D94F-4B37-2215-3FDCADDEB9AF}"/>
              </a:ext>
            </a:extLst>
          </p:cNvPr>
          <p:cNvSpPr txBox="1">
            <a:spLocks/>
          </p:cNvSpPr>
          <p:nvPr/>
        </p:nvSpPr>
        <p:spPr>
          <a:xfrm>
            <a:off x="4524040" y="1592924"/>
            <a:ext cx="3451559" cy="10949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1200"/>
              </a:spcBef>
              <a:buClr>
                <a:schemeClr val="accent4"/>
              </a:buClr>
              <a:buFont typeface="Wingdings" panose="05000000000000000000" pitchFamily="2" charset="2"/>
              <a:buChar char="Ø"/>
            </a:pPr>
            <a:r>
              <a:rPr lang="en-GB" sz="1700">
                <a:solidFill>
                  <a:schemeClr val="accent4"/>
                </a:solidFill>
                <a:latin typeface="Arial" panose="020B0604020202020204" pitchFamily="34" charset="0"/>
                <a:cs typeface="Arial" panose="020B0604020202020204" pitchFamily="34" charset="0"/>
              </a:rPr>
              <a:t>1x leverage example</a:t>
            </a:r>
          </a:p>
          <a:p>
            <a:pPr lvl="1"/>
            <a:r>
              <a:rPr lang="en-GB" sz="1600">
                <a:solidFill>
                  <a:srgbClr val="455560"/>
                </a:solidFill>
              </a:rPr>
              <a:t>Need £100m of gilt exposure</a:t>
            </a:r>
          </a:p>
          <a:p>
            <a:pPr lvl="1"/>
            <a:r>
              <a:rPr lang="en-GB" sz="1600">
                <a:solidFill>
                  <a:srgbClr val="455560"/>
                </a:solidFill>
              </a:rPr>
              <a:t>Invest £100m in unlevered physical gilts</a:t>
            </a:r>
          </a:p>
          <a:p>
            <a:pPr marL="285750" indent="-285750">
              <a:spcBef>
                <a:spcPts val="1200"/>
              </a:spcBef>
              <a:buClr>
                <a:schemeClr val="accent4"/>
              </a:buClr>
              <a:buFont typeface="Wingdings" panose="05000000000000000000" pitchFamily="2" charset="2"/>
              <a:buChar char="Ø"/>
            </a:pPr>
            <a:endParaRPr lang="en-GB" sz="2000">
              <a:solidFill>
                <a:schemeClr val="accent4"/>
              </a:solidFill>
              <a:latin typeface="Arial" panose="020B0604020202020204" pitchFamily="34" charset="0"/>
              <a:cs typeface="Arial" panose="020B0604020202020204" pitchFamily="34" charset="0"/>
            </a:endParaRPr>
          </a:p>
          <a:p>
            <a:pPr marL="742950" lvl="1" indent="-285750">
              <a:spcBef>
                <a:spcPts val="1200"/>
              </a:spcBef>
              <a:buClr>
                <a:schemeClr val="accent4"/>
              </a:buClr>
              <a:buFont typeface="Wingdings" panose="05000000000000000000" pitchFamily="2" charset="2"/>
              <a:buChar char="Ø"/>
            </a:pPr>
            <a:endParaRPr lang="en-GB" sz="2000">
              <a:solidFill>
                <a:srgbClr val="45556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2400">
              <a:solidFill>
                <a:srgbClr val="455560"/>
              </a:solidFill>
              <a:latin typeface="Arial" panose="020B0604020202020204" pitchFamily="34" charset="0"/>
              <a:cs typeface="Arial" panose="020B0604020202020204" pitchFamily="34" charset="0"/>
            </a:endParaRPr>
          </a:p>
        </p:txBody>
      </p:sp>
      <p:sp>
        <p:nvSpPr>
          <p:cNvPr id="4" name="Content Placeholder 4">
            <a:extLst>
              <a:ext uri="{FF2B5EF4-FFF2-40B4-BE49-F238E27FC236}">
                <a16:creationId xmlns:a16="http://schemas.microsoft.com/office/drawing/2014/main" id="{AAF9658F-5835-A756-00F4-7E863A18BCB7}"/>
              </a:ext>
            </a:extLst>
          </p:cNvPr>
          <p:cNvSpPr txBox="1">
            <a:spLocks/>
          </p:cNvSpPr>
          <p:nvPr/>
        </p:nvSpPr>
        <p:spPr>
          <a:xfrm>
            <a:off x="4458046" y="4073945"/>
            <a:ext cx="3830586" cy="10949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1200"/>
              </a:spcBef>
              <a:buClr>
                <a:schemeClr val="accent4"/>
              </a:buClr>
              <a:buFont typeface="Wingdings" panose="05000000000000000000" pitchFamily="2" charset="2"/>
              <a:buChar char="Ø"/>
            </a:pPr>
            <a:r>
              <a:rPr lang="en-GB" sz="1700">
                <a:solidFill>
                  <a:schemeClr val="accent4"/>
                </a:solidFill>
                <a:latin typeface="Arial" panose="020B0604020202020204" pitchFamily="34" charset="0"/>
                <a:cs typeface="Arial" panose="020B0604020202020204" pitchFamily="34" charset="0"/>
              </a:rPr>
              <a:t>3x leverage example</a:t>
            </a:r>
          </a:p>
          <a:p>
            <a:pPr lvl="1"/>
            <a:r>
              <a:rPr lang="en-GB" sz="1600">
                <a:solidFill>
                  <a:srgbClr val="455560"/>
                </a:solidFill>
              </a:rPr>
              <a:t>Need £100m of gilt exposure</a:t>
            </a:r>
          </a:p>
          <a:p>
            <a:pPr lvl="1"/>
            <a:r>
              <a:rPr lang="en-GB" sz="1600">
                <a:solidFill>
                  <a:srgbClr val="455560"/>
                </a:solidFill>
              </a:rPr>
              <a:t>Invest £33m in leveraged gilt fund with leverage of 3x and still gain £100m of gilt exposure</a:t>
            </a:r>
          </a:p>
          <a:p>
            <a:pPr lvl="1"/>
            <a:r>
              <a:rPr lang="en-GB" sz="1600">
                <a:solidFill>
                  <a:srgbClr val="455560"/>
                </a:solidFill>
              </a:rPr>
              <a:t>Releases £67m of cash for investment</a:t>
            </a:r>
          </a:p>
          <a:p>
            <a:pPr marL="285750" indent="-285750">
              <a:spcBef>
                <a:spcPts val="1200"/>
              </a:spcBef>
              <a:buClr>
                <a:schemeClr val="accent4"/>
              </a:buClr>
              <a:buFont typeface="Wingdings" panose="05000000000000000000" pitchFamily="2" charset="2"/>
              <a:buChar char="Ø"/>
            </a:pPr>
            <a:endParaRPr lang="en-GB" sz="1400">
              <a:solidFill>
                <a:schemeClr val="accent4"/>
              </a:solidFill>
              <a:latin typeface="Arial" panose="020B0604020202020204" pitchFamily="34" charset="0"/>
              <a:cs typeface="Arial" panose="020B0604020202020204" pitchFamily="34" charset="0"/>
            </a:endParaRPr>
          </a:p>
          <a:p>
            <a:pPr marL="742950" lvl="1" indent="-285750">
              <a:spcBef>
                <a:spcPts val="1200"/>
              </a:spcBef>
              <a:buClr>
                <a:schemeClr val="accent4"/>
              </a:buClr>
              <a:buFont typeface="Wingdings" panose="05000000000000000000" pitchFamily="2" charset="2"/>
              <a:buChar char="Ø"/>
            </a:pPr>
            <a:endParaRPr lang="en-GB" sz="2000">
              <a:solidFill>
                <a:srgbClr val="45556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2400">
              <a:solidFill>
                <a:srgbClr val="455560"/>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DBE381B2-29A4-CA67-BA0C-30B03472DAA3}"/>
              </a:ext>
            </a:extLst>
          </p:cNvPr>
          <p:cNvGrpSpPr>
            <a:grpSpLocks noChangeAspect="1"/>
          </p:cNvGrpSpPr>
          <p:nvPr/>
        </p:nvGrpSpPr>
        <p:grpSpPr bwMode="auto">
          <a:xfrm>
            <a:off x="4796899" y="2571139"/>
            <a:ext cx="7864475" cy="3655075"/>
            <a:chOff x="330" y="472"/>
            <a:chExt cx="4954" cy="2412"/>
          </a:xfrm>
        </p:grpSpPr>
        <p:sp>
          <p:nvSpPr>
            <p:cNvPr id="7" name="AutoShape 3">
              <a:extLst>
                <a:ext uri="{FF2B5EF4-FFF2-40B4-BE49-F238E27FC236}">
                  <a16:creationId xmlns:a16="http://schemas.microsoft.com/office/drawing/2014/main" id="{A23A4FFE-A42E-540A-1EDF-EE99070FF026}"/>
                </a:ext>
              </a:extLst>
            </p:cNvPr>
            <p:cNvSpPr>
              <a:spLocks noChangeAspect="1" noChangeArrowheads="1" noTextEdit="1"/>
            </p:cNvSpPr>
            <p:nvPr/>
          </p:nvSpPr>
          <p:spPr bwMode="auto">
            <a:xfrm>
              <a:off x="330" y="472"/>
              <a:ext cx="4954" cy="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14">
              <a:extLst>
                <a:ext uri="{FF2B5EF4-FFF2-40B4-BE49-F238E27FC236}">
                  <a16:creationId xmlns:a16="http://schemas.microsoft.com/office/drawing/2014/main" id="{99D1CC27-BB47-95D9-5F5E-4D34C1B4D361}"/>
                </a:ext>
              </a:extLst>
            </p:cNvPr>
            <p:cNvSpPr>
              <a:spLocks noChangeArrowheads="1"/>
            </p:cNvSpPr>
            <p:nvPr/>
          </p:nvSpPr>
          <p:spPr bwMode="auto">
            <a:xfrm>
              <a:off x="1212" y="938"/>
              <a:ext cx="8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Calibri" pitchFamily="34" charset="0"/>
                  <a:cs typeface="Arial" pitchFamily="34" charset="0"/>
                </a:rPr>
                <a:t>1</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Rectangle 39">
              <a:extLst>
                <a:ext uri="{FF2B5EF4-FFF2-40B4-BE49-F238E27FC236}">
                  <a16:creationId xmlns:a16="http://schemas.microsoft.com/office/drawing/2014/main" id="{77580724-177F-B1D2-9075-A07782B48D23}"/>
                </a:ext>
              </a:extLst>
            </p:cNvPr>
            <p:cNvSpPr>
              <a:spLocks noChangeArrowheads="1"/>
            </p:cNvSpPr>
            <p:nvPr/>
          </p:nvSpPr>
          <p:spPr bwMode="auto">
            <a:xfrm>
              <a:off x="2868" y="716"/>
              <a:ext cx="282"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Calibri" pitchFamily="34" charset="0"/>
                  <a:cs typeface="Arial" pitchFamily="34" charset="0"/>
                </a:rPr>
                <a:t>Invests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8" name="Rectangle 40">
              <a:extLst>
                <a:ext uri="{FF2B5EF4-FFF2-40B4-BE49-F238E27FC236}">
                  <a16:creationId xmlns:a16="http://schemas.microsoft.com/office/drawing/2014/main" id="{19398D28-CEB5-6F12-F28E-AA6808AA9B7A}"/>
                </a:ext>
              </a:extLst>
            </p:cNvPr>
            <p:cNvSpPr>
              <a:spLocks noChangeArrowheads="1"/>
            </p:cNvSpPr>
            <p:nvPr/>
          </p:nvSpPr>
          <p:spPr bwMode="auto">
            <a:xfrm>
              <a:off x="2830" y="814"/>
              <a:ext cx="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Calibri" pitchFamily="34" charset="0"/>
                  <a:cs typeface="Arial" pitchFamily="34" charset="0"/>
                </a:rPr>
                <a:t>£</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0" name="Rectangle 42">
              <a:extLst>
                <a:ext uri="{FF2B5EF4-FFF2-40B4-BE49-F238E27FC236}">
                  <a16:creationId xmlns:a16="http://schemas.microsoft.com/office/drawing/2014/main" id="{AB503042-2A9E-E4A1-4BB7-B875A3C510C1}"/>
                </a:ext>
              </a:extLst>
            </p:cNvPr>
            <p:cNvSpPr>
              <a:spLocks noChangeArrowheads="1"/>
            </p:cNvSpPr>
            <p:nvPr/>
          </p:nvSpPr>
          <p:spPr bwMode="auto">
            <a:xfrm>
              <a:off x="2809" y="904"/>
              <a:ext cx="4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FFFFFF"/>
                  </a:solidFill>
                  <a:effectLst/>
                  <a:latin typeface="Calibri" pitchFamily="34" charset="0"/>
                  <a:cs typeface="Arial" pitchFamily="34" charset="0"/>
                </a:rPr>
                <a:t>3x leverage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5" name="Rectangle 57">
              <a:extLst>
                <a:ext uri="{FF2B5EF4-FFF2-40B4-BE49-F238E27FC236}">
                  <a16:creationId xmlns:a16="http://schemas.microsoft.com/office/drawing/2014/main" id="{B347AA35-4AD5-0CA6-D495-BF4F04E13BE8}"/>
                </a:ext>
              </a:extLst>
            </p:cNvPr>
            <p:cNvSpPr>
              <a:spLocks noChangeArrowheads="1"/>
            </p:cNvSpPr>
            <p:nvPr/>
          </p:nvSpPr>
          <p:spPr bwMode="auto">
            <a:xfrm>
              <a:off x="2821" y="2271"/>
              <a:ext cx="1427" cy="6"/>
            </a:xfrm>
            <a:prstGeom prst="rect">
              <a:avLst/>
            </a:prstGeom>
            <a:solidFill>
              <a:srgbClr val="ADAFAA"/>
            </a:solidFill>
            <a:ln w="0" cap="flat">
              <a:solidFill>
                <a:srgbClr val="ADAFAA"/>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Rectangle 58">
              <a:extLst>
                <a:ext uri="{FF2B5EF4-FFF2-40B4-BE49-F238E27FC236}">
                  <a16:creationId xmlns:a16="http://schemas.microsoft.com/office/drawing/2014/main" id="{71B9584E-7AA7-A27E-C561-17D924F8A943}"/>
                </a:ext>
              </a:extLst>
            </p:cNvPr>
            <p:cNvSpPr>
              <a:spLocks noChangeArrowheads="1"/>
            </p:cNvSpPr>
            <p:nvPr/>
          </p:nvSpPr>
          <p:spPr bwMode="auto">
            <a:xfrm>
              <a:off x="2821" y="2076"/>
              <a:ext cx="1427" cy="7"/>
            </a:xfrm>
            <a:prstGeom prst="rect">
              <a:avLst/>
            </a:prstGeom>
            <a:solidFill>
              <a:srgbClr val="ADAFAA"/>
            </a:solidFill>
            <a:ln w="0" cap="flat">
              <a:solidFill>
                <a:srgbClr val="ADAFAA"/>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Rectangle 59">
              <a:extLst>
                <a:ext uri="{FF2B5EF4-FFF2-40B4-BE49-F238E27FC236}">
                  <a16:creationId xmlns:a16="http://schemas.microsoft.com/office/drawing/2014/main" id="{0AB42D19-66E9-C005-2A73-2442FF63507F}"/>
                </a:ext>
              </a:extLst>
            </p:cNvPr>
            <p:cNvSpPr>
              <a:spLocks noChangeArrowheads="1"/>
            </p:cNvSpPr>
            <p:nvPr/>
          </p:nvSpPr>
          <p:spPr bwMode="auto">
            <a:xfrm>
              <a:off x="2821" y="1882"/>
              <a:ext cx="1427" cy="6"/>
            </a:xfrm>
            <a:prstGeom prst="rect">
              <a:avLst/>
            </a:prstGeom>
            <a:solidFill>
              <a:srgbClr val="ADAFAA"/>
            </a:solidFill>
            <a:ln w="0" cap="flat">
              <a:solidFill>
                <a:srgbClr val="ADAFAA"/>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8" name="Rectangle 60">
              <a:extLst>
                <a:ext uri="{FF2B5EF4-FFF2-40B4-BE49-F238E27FC236}">
                  <a16:creationId xmlns:a16="http://schemas.microsoft.com/office/drawing/2014/main" id="{C8C2213B-2DC2-2935-FF4B-E9F67566214B}"/>
                </a:ext>
              </a:extLst>
            </p:cNvPr>
            <p:cNvSpPr>
              <a:spLocks noChangeArrowheads="1"/>
            </p:cNvSpPr>
            <p:nvPr/>
          </p:nvSpPr>
          <p:spPr bwMode="auto">
            <a:xfrm>
              <a:off x="2826" y="1681"/>
              <a:ext cx="1427" cy="7"/>
            </a:xfrm>
            <a:prstGeom prst="rect">
              <a:avLst/>
            </a:prstGeom>
            <a:solidFill>
              <a:srgbClr val="ADAFAA"/>
            </a:solidFill>
            <a:ln w="0" cap="flat">
              <a:solidFill>
                <a:srgbClr val="ADAFAA"/>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Rectangle 61">
              <a:extLst>
                <a:ext uri="{FF2B5EF4-FFF2-40B4-BE49-F238E27FC236}">
                  <a16:creationId xmlns:a16="http://schemas.microsoft.com/office/drawing/2014/main" id="{9EFDB687-42D8-B152-281C-A5AB363B710A}"/>
                </a:ext>
              </a:extLst>
            </p:cNvPr>
            <p:cNvSpPr>
              <a:spLocks noChangeArrowheads="1"/>
            </p:cNvSpPr>
            <p:nvPr/>
          </p:nvSpPr>
          <p:spPr bwMode="auto">
            <a:xfrm>
              <a:off x="2818" y="2459"/>
              <a:ext cx="1427" cy="13"/>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Rectangle 62">
              <a:extLst>
                <a:ext uri="{FF2B5EF4-FFF2-40B4-BE49-F238E27FC236}">
                  <a16:creationId xmlns:a16="http://schemas.microsoft.com/office/drawing/2014/main" id="{5FE6501B-BC1E-9462-841A-33FABB97C1B7}"/>
                </a:ext>
              </a:extLst>
            </p:cNvPr>
            <p:cNvSpPr>
              <a:spLocks noChangeArrowheads="1"/>
            </p:cNvSpPr>
            <p:nvPr/>
          </p:nvSpPr>
          <p:spPr bwMode="auto">
            <a:xfrm>
              <a:off x="2826" y="1487"/>
              <a:ext cx="1427" cy="6"/>
            </a:xfrm>
            <a:prstGeom prst="rect">
              <a:avLst/>
            </a:prstGeom>
            <a:solidFill>
              <a:srgbClr val="ADAFAA"/>
            </a:solidFill>
            <a:ln w="0" cap="flat">
              <a:solidFill>
                <a:srgbClr val="ADAFAA"/>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Freeform 63">
              <a:extLst>
                <a:ext uri="{FF2B5EF4-FFF2-40B4-BE49-F238E27FC236}">
                  <a16:creationId xmlns:a16="http://schemas.microsoft.com/office/drawing/2014/main" id="{4AD8A56C-CAD6-7444-D9B1-45CF32AC2ACB}"/>
                </a:ext>
              </a:extLst>
            </p:cNvPr>
            <p:cNvSpPr>
              <a:spLocks noEditPoints="1"/>
            </p:cNvSpPr>
            <p:nvPr/>
          </p:nvSpPr>
          <p:spPr bwMode="auto">
            <a:xfrm>
              <a:off x="3488" y="1522"/>
              <a:ext cx="465" cy="528"/>
            </a:xfrm>
            <a:custGeom>
              <a:avLst/>
              <a:gdLst>
                <a:gd name="T0" fmla="*/ 0 w 1479"/>
                <a:gd name="T1" fmla="*/ 1433 h 1467"/>
                <a:gd name="T2" fmla="*/ 1428 w 1479"/>
                <a:gd name="T3" fmla="*/ 17 h 1467"/>
                <a:gd name="T4" fmla="*/ 1462 w 1479"/>
                <a:gd name="T5" fmla="*/ 51 h 1467"/>
                <a:gd name="T6" fmla="*/ 33 w 1479"/>
                <a:gd name="T7" fmla="*/ 1467 h 1467"/>
                <a:gd name="T8" fmla="*/ 0 w 1479"/>
                <a:gd name="T9" fmla="*/ 1433 h 1467"/>
                <a:gd name="T10" fmla="*/ 1278 w 1479"/>
                <a:gd name="T11" fmla="*/ 52 h 1467"/>
                <a:gd name="T12" fmla="*/ 1479 w 1479"/>
                <a:gd name="T13" fmla="*/ 0 h 1467"/>
                <a:gd name="T14" fmla="*/ 1425 w 1479"/>
                <a:gd name="T15" fmla="*/ 201 h 1467"/>
                <a:gd name="T16" fmla="*/ 1396 w 1479"/>
                <a:gd name="T17" fmla="*/ 218 h 1467"/>
                <a:gd name="T18" fmla="*/ 1379 w 1479"/>
                <a:gd name="T19" fmla="*/ 189 h 1467"/>
                <a:gd name="T20" fmla="*/ 1422 w 1479"/>
                <a:gd name="T21" fmla="*/ 28 h 1467"/>
                <a:gd name="T22" fmla="*/ 1451 w 1479"/>
                <a:gd name="T23" fmla="*/ 57 h 1467"/>
                <a:gd name="T24" fmla="*/ 1290 w 1479"/>
                <a:gd name="T25" fmla="*/ 99 h 1467"/>
                <a:gd name="T26" fmla="*/ 1261 w 1479"/>
                <a:gd name="T27" fmla="*/ 82 h 1467"/>
                <a:gd name="T28" fmla="*/ 1278 w 1479"/>
                <a:gd name="T29" fmla="*/ 52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9" h="1467">
                  <a:moveTo>
                    <a:pt x="0" y="1433"/>
                  </a:moveTo>
                  <a:lnTo>
                    <a:pt x="1428" y="17"/>
                  </a:lnTo>
                  <a:lnTo>
                    <a:pt x="1462" y="51"/>
                  </a:lnTo>
                  <a:lnTo>
                    <a:pt x="33" y="1467"/>
                  </a:lnTo>
                  <a:lnTo>
                    <a:pt x="0" y="1433"/>
                  </a:lnTo>
                  <a:close/>
                  <a:moveTo>
                    <a:pt x="1278" y="52"/>
                  </a:moveTo>
                  <a:lnTo>
                    <a:pt x="1479" y="0"/>
                  </a:lnTo>
                  <a:lnTo>
                    <a:pt x="1425" y="201"/>
                  </a:lnTo>
                  <a:cubicBezTo>
                    <a:pt x="1422" y="214"/>
                    <a:pt x="1409" y="222"/>
                    <a:pt x="1396" y="218"/>
                  </a:cubicBezTo>
                  <a:cubicBezTo>
                    <a:pt x="1383" y="215"/>
                    <a:pt x="1376" y="202"/>
                    <a:pt x="1379" y="189"/>
                  </a:cubicBezTo>
                  <a:lnTo>
                    <a:pt x="1422" y="28"/>
                  </a:lnTo>
                  <a:lnTo>
                    <a:pt x="1451" y="57"/>
                  </a:lnTo>
                  <a:lnTo>
                    <a:pt x="1290" y="99"/>
                  </a:lnTo>
                  <a:cubicBezTo>
                    <a:pt x="1277" y="102"/>
                    <a:pt x="1264" y="94"/>
                    <a:pt x="1261" y="82"/>
                  </a:cubicBezTo>
                  <a:cubicBezTo>
                    <a:pt x="1257" y="69"/>
                    <a:pt x="1265" y="56"/>
                    <a:pt x="1278" y="52"/>
                  </a:cubicBezTo>
                  <a:close/>
                </a:path>
              </a:pathLst>
            </a:custGeom>
            <a:solidFill>
              <a:schemeClr val="accent4"/>
            </a:solidFill>
            <a:ln w="0" cap="flat">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2" name="Rectangle 64">
              <a:extLst>
                <a:ext uri="{FF2B5EF4-FFF2-40B4-BE49-F238E27FC236}">
                  <a16:creationId xmlns:a16="http://schemas.microsoft.com/office/drawing/2014/main" id="{DA61A519-42E2-C102-1176-2EFABA20A93D}"/>
                </a:ext>
              </a:extLst>
            </p:cNvPr>
            <p:cNvSpPr>
              <a:spLocks noChangeArrowheads="1"/>
            </p:cNvSpPr>
            <p:nvPr/>
          </p:nvSpPr>
          <p:spPr bwMode="auto">
            <a:xfrm>
              <a:off x="3516" y="2123"/>
              <a:ext cx="44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itchFamily="34" charset="0"/>
                  <a:cs typeface="Arial" pitchFamily="34" charset="0"/>
                </a:rPr>
                <a:t>3x </a:t>
              </a:r>
              <a:r>
                <a:rPr lang="en-US" altLang="en-US" sz="1200">
                  <a:solidFill>
                    <a:srgbClr val="000000"/>
                  </a:solidFill>
                  <a:latin typeface="Calibri" pitchFamily="34" charset="0"/>
                </a:rPr>
                <a:t>leverage</a:t>
              </a:r>
            </a:p>
          </p:txBody>
        </p:sp>
        <p:sp>
          <p:nvSpPr>
            <p:cNvPr id="51" name="Rectangle 74">
              <a:extLst>
                <a:ext uri="{FF2B5EF4-FFF2-40B4-BE49-F238E27FC236}">
                  <a16:creationId xmlns:a16="http://schemas.microsoft.com/office/drawing/2014/main" id="{AD3FBBE3-4D53-1360-5F70-887E8342E35C}"/>
                </a:ext>
              </a:extLst>
            </p:cNvPr>
            <p:cNvSpPr>
              <a:spLocks noChangeArrowheads="1"/>
            </p:cNvSpPr>
            <p:nvPr/>
          </p:nvSpPr>
          <p:spPr bwMode="auto">
            <a:xfrm>
              <a:off x="3370" y="2136"/>
              <a:ext cx="65" cy="34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Rectangle 75">
              <a:extLst>
                <a:ext uri="{FF2B5EF4-FFF2-40B4-BE49-F238E27FC236}">
                  <a16:creationId xmlns:a16="http://schemas.microsoft.com/office/drawing/2014/main" id="{E7694D67-868A-6950-E2E4-A8E63CFE9465}"/>
                </a:ext>
              </a:extLst>
            </p:cNvPr>
            <p:cNvSpPr>
              <a:spLocks noChangeArrowheads="1"/>
            </p:cNvSpPr>
            <p:nvPr/>
          </p:nvSpPr>
          <p:spPr bwMode="auto">
            <a:xfrm>
              <a:off x="4009" y="1487"/>
              <a:ext cx="71" cy="97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Rectangle 76">
              <a:extLst>
                <a:ext uri="{FF2B5EF4-FFF2-40B4-BE49-F238E27FC236}">
                  <a16:creationId xmlns:a16="http://schemas.microsoft.com/office/drawing/2014/main" id="{2A9BDFEA-BD90-759D-FE72-7E036C56F3BB}"/>
                </a:ext>
              </a:extLst>
            </p:cNvPr>
            <p:cNvSpPr>
              <a:spLocks noChangeArrowheads="1"/>
            </p:cNvSpPr>
            <p:nvPr/>
          </p:nvSpPr>
          <p:spPr bwMode="auto">
            <a:xfrm>
              <a:off x="3035" y="2608"/>
              <a:ext cx="43" cy="5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77">
              <a:extLst>
                <a:ext uri="{FF2B5EF4-FFF2-40B4-BE49-F238E27FC236}">
                  <a16:creationId xmlns:a16="http://schemas.microsoft.com/office/drawing/2014/main" id="{D02A41FD-11AC-E80D-A14B-0FF1239A5BAC}"/>
                </a:ext>
              </a:extLst>
            </p:cNvPr>
            <p:cNvSpPr>
              <a:spLocks noChangeArrowheads="1"/>
            </p:cNvSpPr>
            <p:nvPr/>
          </p:nvSpPr>
          <p:spPr bwMode="auto">
            <a:xfrm>
              <a:off x="3099" y="2575"/>
              <a:ext cx="651"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444F51"/>
                  </a:solidFill>
                  <a:effectLst/>
                  <a:latin typeface="Calibri" pitchFamily="34" charset="0"/>
                  <a:cs typeface="Arial" pitchFamily="34" charset="0"/>
                </a:rPr>
                <a:t>Cash investment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55" name="Rectangle 78">
              <a:extLst>
                <a:ext uri="{FF2B5EF4-FFF2-40B4-BE49-F238E27FC236}">
                  <a16:creationId xmlns:a16="http://schemas.microsoft.com/office/drawing/2014/main" id="{CE921545-A247-6162-6B7B-A6D39247F739}"/>
                </a:ext>
              </a:extLst>
            </p:cNvPr>
            <p:cNvSpPr>
              <a:spLocks noChangeArrowheads="1"/>
            </p:cNvSpPr>
            <p:nvPr/>
          </p:nvSpPr>
          <p:spPr bwMode="auto">
            <a:xfrm>
              <a:off x="3035" y="2750"/>
              <a:ext cx="43" cy="5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Rectangle 79">
              <a:extLst>
                <a:ext uri="{FF2B5EF4-FFF2-40B4-BE49-F238E27FC236}">
                  <a16:creationId xmlns:a16="http://schemas.microsoft.com/office/drawing/2014/main" id="{BFBE9864-DC34-C0C4-5AEA-5E5AE1B6455E}"/>
                </a:ext>
              </a:extLst>
            </p:cNvPr>
            <p:cNvSpPr>
              <a:spLocks noChangeArrowheads="1"/>
            </p:cNvSpPr>
            <p:nvPr/>
          </p:nvSpPr>
          <p:spPr bwMode="auto">
            <a:xfrm>
              <a:off x="3111" y="2722"/>
              <a:ext cx="515"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444F51"/>
                  </a:solidFill>
                  <a:effectLst/>
                  <a:latin typeface="Calibri" pitchFamily="34" charset="0"/>
                  <a:cs typeface="Arial" pitchFamily="34" charset="0"/>
                </a:rPr>
                <a:t>Gilt exposure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grpSp>
      <p:sp>
        <p:nvSpPr>
          <p:cNvPr id="110" name="Rectangle 48">
            <a:extLst>
              <a:ext uri="{FF2B5EF4-FFF2-40B4-BE49-F238E27FC236}">
                <a16:creationId xmlns:a16="http://schemas.microsoft.com/office/drawing/2014/main" id="{470B83DC-8392-1632-E14F-61B51E0E9ED9}"/>
              </a:ext>
            </a:extLst>
          </p:cNvPr>
          <p:cNvSpPr>
            <a:spLocks noChangeArrowheads="1"/>
          </p:cNvSpPr>
          <p:nvPr/>
        </p:nvSpPr>
        <p:spPr bwMode="auto">
          <a:xfrm>
            <a:off x="8260184" y="4030424"/>
            <a:ext cx="457200" cy="24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444F51"/>
                </a:solidFill>
                <a:effectLst/>
                <a:latin typeface="Calibri" pitchFamily="34" charset="0"/>
                <a:cs typeface="Arial" pitchFamily="34" charset="0"/>
              </a:rPr>
              <a:t>£100m</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11" name="Rectangle 47">
            <a:extLst>
              <a:ext uri="{FF2B5EF4-FFF2-40B4-BE49-F238E27FC236}">
                <a16:creationId xmlns:a16="http://schemas.microsoft.com/office/drawing/2014/main" id="{5BCA5BF8-155B-5DC5-C830-3BA0172ADC4F}"/>
              </a:ext>
            </a:extLst>
          </p:cNvPr>
          <p:cNvSpPr>
            <a:spLocks noChangeArrowheads="1"/>
          </p:cNvSpPr>
          <p:nvPr/>
        </p:nvSpPr>
        <p:spPr bwMode="auto">
          <a:xfrm>
            <a:off x="8331605" y="4340021"/>
            <a:ext cx="387350" cy="24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444F51"/>
                </a:solidFill>
                <a:effectLst/>
                <a:latin typeface="Calibri" pitchFamily="34" charset="0"/>
                <a:cs typeface="Arial" pitchFamily="34" charset="0"/>
              </a:rPr>
              <a:t>£80m</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12" name="Rectangle 46">
            <a:extLst>
              <a:ext uri="{FF2B5EF4-FFF2-40B4-BE49-F238E27FC236}">
                <a16:creationId xmlns:a16="http://schemas.microsoft.com/office/drawing/2014/main" id="{2CE7AAD4-7DD0-D050-FEBE-2E10498511E6}"/>
              </a:ext>
            </a:extLst>
          </p:cNvPr>
          <p:cNvSpPr>
            <a:spLocks noChangeArrowheads="1"/>
          </p:cNvSpPr>
          <p:nvPr/>
        </p:nvSpPr>
        <p:spPr bwMode="auto">
          <a:xfrm>
            <a:off x="8331605" y="4649618"/>
            <a:ext cx="387350" cy="24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444F51"/>
                </a:solidFill>
                <a:effectLst/>
                <a:latin typeface="Calibri" pitchFamily="34" charset="0"/>
                <a:cs typeface="Arial" pitchFamily="34" charset="0"/>
              </a:rPr>
              <a:t>£60m</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13" name="Rectangle 45">
            <a:extLst>
              <a:ext uri="{FF2B5EF4-FFF2-40B4-BE49-F238E27FC236}">
                <a16:creationId xmlns:a16="http://schemas.microsoft.com/office/drawing/2014/main" id="{9F636075-E83D-D37A-5340-D3C3E965043D}"/>
              </a:ext>
            </a:extLst>
          </p:cNvPr>
          <p:cNvSpPr>
            <a:spLocks noChangeArrowheads="1"/>
          </p:cNvSpPr>
          <p:nvPr/>
        </p:nvSpPr>
        <p:spPr bwMode="auto">
          <a:xfrm>
            <a:off x="8330700" y="4943605"/>
            <a:ext cx="387350" cy="24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444F51"/>
                </a:solidFill>
                <a:effectLst/>
                <a:latin typeface="Calibri" pitchFamily="34" charset="0"/>
                <a:cs typeface="Arial" pitchFamily="34" charset="0"/>
              </a:rPr>
              <a:t>£40m</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14" name="Rectangle 44">
            <a:extLst>
              <a:ext uri="{FF2B5EF4-FFF2-40B4-BE49-F238E27FC236}">
                <a16:creationId xmlns:a16="http://schemas.microsoft.com/office/drawing/2014/main" id="{7A177A49-D90C-D064-0237-92F893CA41AD}"/>
              </a:ext>
            </a:extLst>
          </p:cNvPr>
          <p:cNvSpPr>
            <a:spLocks noChangeArrowheads="1"/>
          </p:cNvSpPr>
          <p:nvPr/>
        </p:nvSpPr>
        <p:spPr bwMode="auto">
          <a:xfrm>
            <a:off x="8325912" y="5228236"/>
            <a:ext cx="387350" cy="24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444F51"/>
                </a:solidFill>
                <a:effectLst/>
                <a:latin typeface="Calibri" pitchFamily="34" charset="0"/>
                <a:cs typeface="Arial" pitchFamily="34" charset="0"/>
              </a:rPr>
              <a:t>£20m</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16" name="Rectangle 115">
            <a:extLst>
              <a:ext uri="{FF2B5EF4-FFF2-40B4-BE49-F238E27FC236}">
                <a16:creationId xmlns:a16="http://schemas.microsoft.com/office/drawing/2014/main" id="{ACAF9055-64BF-A3EA-332F-E43913403F75}"/>
              </a:ext>
            </a:extLst>
          </p:cNvPr>
          <p:cNvSpPr/>
          <p:nvPr/>
        </p:nvSpPr>
        <p:spPr>
          <a:xfrm>
            <a:off x="4359408" y="1471499"/>
            <a:ext cx="6994392" cy="2317931"/>
          </a:xfrm>
          <a:prstGeom prst="rect">
            <a:avLst/>
          </a:prstGeom>
          <a:noFill/>
          <a:ln w="19050">
            <a:gradFill>
              <a:gsLst>
                <a:gs pos="0">
                  <a:schemeClr val="accent4"/>
                </a:gs>
                <a:gs pos="100000">
                  <a:schemeClr val="accent3"/>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a:solidFill>
                <a:srgbClr val="455560"/>
              </a:solidFill>
              <a:latin typeface="Arial" panose="020B0604020202020204" pitchFamily="34" charset="0"/>
              <a:cs typeface="Arial" panose="020B0604020202020204" pitchFamily="34" charset="0"/>
            </a:endParaRPr>
          </a:p>
        </p:txBody>
      </p:sp>
      <p:sp>
        <p:nvSpPr>
          <p:cNvPr id="117" name="Rectangle 116">
            <a:extLst>
              <a:ext uri="{FF2B5EF4-FFF2-40B4-BE49-F238E27FC236}">
                <a16:creationId xmlns:a16="http://schemas.microsoft.com/office/drawing/2014/main" id="{A2F85048-BCEB-9B61-6ECB-D5A8FF1DB369}"/>
              </a:ext>
            </a:extLst>
          </p:cNvPr>
          <p:cNvSpPr/>
          <p:nvPr/>
        </p:nvSpPr>
        <p:spPr>
          <a:xfrm>
            <a:off x="4359408" y="3910856"/>
            <a:ext cx="6994392" cy="2362326"/>
          </a:xfrm>
          <a:prstGeom prst="rect">
            <a:avLst/>
          </a:prstGeom>
          <a:noFill/>
          <a:ln w="19050">
            <a:gradFill>
              <a:gsLst>
                <a:gs pos="0">
                  <a:schemeClr val="accent4"/>
                </a:gs>
                <a:gs pos="100000">
                  <a:schemeClr val="accent3"/>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a:solidFill>
                <a:srgbClr val="4555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1125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471" y="105871"/>
            <a:ext cx="10515600" cy="1325563"/>
          </a:xfrm>
        </p:spPr>
        <p:txBody>
          <a:bodyPr>
            <a:noAutofit/>
          </a:bodyPr>
          <a:lstStyle/>
          <a:p>
            <a:r>
              <a:rPr lang="en-GB"/>
              <a:t>Collateral management in LDI</a:t>
            </a:r>
          </a:p>
        </p:txBody>
      </p:sp>
      <p:sp>
        <p:nvSpPr>
          <p:cNvPr id="3" name="Content Placeholder 2"/>
          <p:cNvSpPr>
            <a:spLocks noGrp="1"/>
          </p:cNvSpPr>
          <p:nvPr>
            <p:ph idx="1"/>
          </p:nvPr>
        </p:nvSpPr>
        <p:spPr>
          <a:xfrm>
            <a:off x="675900" y="1450843"/>
            <a:ext cx="10486171" cy="2054612"/>
          </a:xfrm>
        </p:spPr>
        <p:txBody>
          <a:bodyPr>
            <a:noAutofit/>
          </a:bodyPr>
          <a:lstStyle/>
          <a:p>
            <a:pPr marL="285750" indent="-285750">
              <a:buClr>
                <a:schemeClr val="accent4"/>
              </a:buClr>
              <a:buFont typeface="Wingdings" panose="05000000000000000000" pitchFamily="2" charset="2"/>
              <a:buChar char="Ø"/>
            </a:pPr>
            <a:r>
              <a:rPr lang="en-GB" sz="1800"/>
              <a:t>LDI managers typically manage the leverage ratio within certain bounds </a:t>
            </a:r>
            <a:r>
              <a:rPr lang="en-GB" sz="1800" err="1"/>
              <a:t>e,g</a:t>
            </a:r>
            <a:r>
              <a:rPr lang="en-GB" sz="1800"/>
              <a:t>. 2.5x – 3.5x leverage.</a:t>
            </a:r>
          </a:p>
          <a:p>
            <a:pPr marL="285750" indent="-285750">
              <a:buClr>
                <a:schemeClr val="accent4"/>
              </a:buClr>
              <a:buFont typeface="Wingdings" panose="05000000000000000000" pitchFamily="2" charset="2"/>
              <a:buChar char="Ø"/>
            </a:pPr>
            <a:r>
              <a:rPr lang="en-GB" sz="1800"/>
              <a:t>When leverage moves above this ratio, an LDI manager can reduce their gilt exposure or request a cash call to increase collateral. </a:t>
            </a:r>
          </a:p>
          <a:p>
            <a:pPr marL="285750" indent="-285750">
              <a:buClr>
                <a:schemeClr val="accent4"/>
              </a:buClr>
              <a:buFont typeface="Wingdings" panose="05000000000000000000" pitchFamily="2" charset="2"/>
              <a:buChar char="Ø"/>
            </a:pPr>
            <a:r>
              <a:rPr lang="en-GB" sz="1800"/>
              <a:t>Therefore, collateral is required to support LDI funds.  Collateral most often refers to cash, which can be provided to an LDI manager at short notice.  However, it can also involve other liquid assets, such as money market instruments, corporate bond funds or asset backed securities.</a:t>
            </a:r>
          </a:p>
          <a:p>
            <a:endParaRPr lang="en-GB" sz="1400"/>
          </a:p>
          <a:p>
            <a:pPr marL="0" indent="0">
              <a:buNone/>
            </a:pPr>
            <a:endParaRPr lang="en-GB" sz="1400"/>
          </a:p>
          <a:p>
            <a:pPr marL="0" indent="0">
              <a:buNone/>
            </a:pPr>
            <a:endParaRPr lang="en-GB" sz="1400"/>
          </a:p>
          <a:p>
            <a:pPr marL="0" indent="0">
              <a:buNone/>
            </a:pPr>
            <a:endParaRPr lang="en-GB" sz="1400"/>
          </a:p>
          <a:p>
            <a:pPr marL="0" indent="0">
              <a:buNone/>
            </a:pPr>
            <a:endParaRPr lang="en-GB" sz="1400"/>
          </a:p>
          <a:p>
            <a:pPr marL="0" indent="0">
              <a:buNone/>
            </a:pPr>
            <a:endParaRPr lang="en-GB" sz="1400"/>
          </a:p>
          <a:p>
            <a:pPr marL="0" indent="0">
              <a:buNone/>
            </a:pPr>
            <a:endParaRPr lang="en-GB" sz="1400"/>
          </a:p>
          <a:p>
            <a:pPr marL="0" indent="0">
              <a:buNone/>
            </a:pPr>
            <a:endParaRPr lang="en-GB" sz="1400"/>
          </a:p>
          <a:p>
            <a:pPr marL="0" indent="0">
              <a:buNone/>
            </a:pPr>
            <a:endParaRPr lang="en-GB" sz="1400"/>
          </a:p>
          <a:p>
            <a:pPr marL="0" indent="0">
              <a:buNone/>
            </a:pPr>
            <a:endParaRPr lang="en-GB" sz="1400" b="1"/>
          </a:p>
          <a:p>
            <a:pPr marL="0" indent="0">
              <a:buNone/>
            </a:pPr>
            <a:endParaRPr lang="en-GB" sz="1400"/>
          </a:p>
          <a:p>
            <a:pPr marL="0" indent="0">
              <a:buNone/>
            </a:pPr>
            <a:r>
              <a:rPr lang="en-GB" sz="1400"/>
              <a:t>  </a:t>
            </a:r>
          </a:p>
          <a:p>
            <a:pPr marL="0" indent="0">
              <a:buNone/>
            </a:pPr>
            <a:r>
              <a:rPr lang="en-GB" sz="1400"/>
              <a:t> </a:t>
            </a:r>
          </a:p>
        </p:txBody>
      </p:sp>
      <p:grpSp>
        <p:nvGrpSpPr>
          <p:cNvPr id="7" name="Group 6">
            <a:extLst>
              <a:ext uri="{FF2B5EF4-FFF2-40B4-BE49-F238E27FC236}">
                <a16:creationId xmlns:a16="http://schemas.microsoft.com/office/drawing/2014/main" id="{6178A352-37B0-45D7-9976-2AF7BF2F7D4E}"/>
              </a:ext>
            </a:extLst>
          </p:cNvPr>
          <p:cNvGrpSpPr/>
          <p:nvPr/>
        </p:nvGrpSpPr>
        <p:grpSpPr>
          <a:xfrm>
            <a:off x="2151745" y="3495353"/>
            <a:ext cx="7505052" cy="2326630"/>
            <a:chOff x="2055712" y="2279962"/>
            <a:chExt cx="7505052" cy="2326630"/>
          </a:xfrm>
        </p:grpSpPr>
        <p:cxnSp>
          <p:nvCxnSpPr>
            <p:cNvPr id="12" name="Straight Connector 11"/>
            <p:cNvCxnSpPr/>
            <p:nvPr/>
          </p:nvCxnSpPr>
          <p:spPr>
            <a:xfrm>
              <a:off x="3510531" y="2642277"/>
              <a:ext cx="4473146" cy="1"/>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74361" y="2576370"/>
              <a:ext cx="0" cy="148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098107" y="2572248"/>
              <a:ext cx="0" cy="148281"/>
            </a:xfrm>
            <a:prstGeom prst="line">
              <a:avLst/>
            </a:prstGeom>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D2BA5A40-9B52-4AEA-B722-319C186B691C}"/>
                </a:ext>
              </a:extLst>
            </p:cNvPr>
            <p:cNvGrpSpPr/>
            <p:nvPr/>
          </p:nvGrpSpPr>
          <p:grpSpPr>
            <a:xfrm>
              <a:off x="2055712" y="2279962"/>
              <a:ext cx="7505052" cy="2326630"/>
              <a:chOff x="2055712" y="2279962"/>
              <a:chExt cx="7505052" cy="2326630"/>
            </a:xfrm>
          </p:grpSpPr>
          <p:sp>
            <p:nvSpPr>
              <p:cNvPr id="21" name="TextBox 20"/>
              <p:cNvSpPr txBox="1"/>
              <p:nvPr/>
            </p:nvSpPr>
            <p:spPr>
              <a:xfrm>
                <a:off x="3724714" y="2279962"/>
                <a:ext cx="1550622" cy="276999"/>
              </a:xfrm>
              <a:prstGeom prst="rect">
                <a:avLst/>
              </a:prstGeom>
              <a:noFill/>
            </p:spPr>
            <p:txBody>
              <a:bodyPr wrap="square" rtlCol="0">
                <a:spAutoFit/>
              </a:bodyPr>
              <a:lstStyle/>
              <a:p>
                <a:r>
                  <a:rPr lang="en-GB" sz="1200"/>
                  <a:t>Lower leverage limit</a:t>
                </a:r>
              </a:p>
            </p:txBody>
          </p:sp>
          <p:sp>
            <p:nvSpPr>
              <p:cNvPr id="22" name="TextBox 21"/>
              <p:cNvSpPr txBox="1"/>
              <p:nvPr/>
            </p:nvSpPr>
            <p:spPr>
              <a:xfrm>
                <a:off x="6352583" y="2295249"/>
                <a:ext cx="1550619" cy="276999"/>
              </a:xfrm>
              <a:prstGeom prst="rect">
                <a:avLst/>
              </a:prstGeom>
              <a:noFill/>
            </p:spPr>
            <p:txBody>
              <a:bodyPr wrap="square" rtlCol="0">
                <a:spAutoFit/>
              </a:bodyPr>
              <a:lstStyle/>
              <a:p>
                <a:r>
                  <a:rPr lang="en-GB" sz="1200"/>
                  <a:t>Upper leverage limit</a:t>
                </a:r>
              </a:p>
            </p:txBody>
          </p:sp>
          <p:sp>
            <p:nvSpPr>
              <p:cNvPr id="23" name="TextBox 22"/>
              <p:cNvSpPr txBox="1"/>
              <p:nvPr/>
            </p:nvSpPr>
            <p:spPr>
              <a:xfrm>
                <a:off x="2218535" y="2348820"/>
                <a:ext cx="1178580" cy="461665"/>
              </a:xfrm>
              <a:prstGeom prst="rect">
                <a:avLst/>
              </a:prstGeom>
              <a:noFill/>
            </p:spPr>
            <p:txBody>
              <a:bodyPr wrap="square" rtlCol="0">
                <a:spAutoFit/>
              </a:bodyPr>
              <a:lstStyle/>
              <a:p>
                <a:r>
                  <a:rPr lang="en-GB" sz="1200"/>
                  <a:t>Leverage ratio too low</a:t>
                </a:r>
              </a:p>
            </p:txBody>
          </p:sp>
          <p:sp>
            <p:nvSpPr>
              <p:cNvPr id="24" name="TextBox 23"/>
              <p:cNvSpPr txBox="1"/>
              <p:nvPr/>
            </p:nvSpPr>
            <p:spPr>
              <a:xfrm>
                <a:off x="8097093" y="2352936"/>
                <a:ext cx="1229349" cy="461665"/>
              </a:xfrm>
              <a:prstGeom prst="rect">
                <a:avLst/>
              </a:prstGeom>
              <a:noFill/>
            </p:spPr>
            <p:txBody>
              <a:bodyPr wrap="square" rtlCol="0">
                <a:spAutoFit/>
              </a:bodyPr>
              <a:lstStyle/>
              <a:p>
                <a:r>
                  <a:rPr lang="en-GB" sz="1200"/>
                  <a:t>Leverage ratio too high</a:t>
                </a:r>
              </a:p>
            </p:txBody>
          </p:sp>
          <p:sp>
            <p:nvSpPr>
              <p:cNvPr id="26" name="Rectangle 25"/>
              <p:cNvSpPr/>
              <p:nvPr/>
            </p:nvSpPr>
            <p:spPr>
              <a:xfrm>
                <a:off x="4478476" y="2776650"/>
                <a:ext cx="2627869" cy="1127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110448" y="2776650"/>
                <a:ext cx="2215994" cy="112756"/>
              </a:xfrm>
              <a:prstGeom prst="rect">
                <a:avLst/>
              </a:prstGeom>
              <a:gradFill flip="none" rotWithShape="1">
                <a:gsLst>
                  <a:gs pos="0">
                    <a:srgbClr val="FFC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2307654" y="2777942"/>
                <a:ext cx="2160381" cy="1114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5047812" y="2872670"/>
                <a:ext cx="1676036" cy="276999"/>
              </a:xfrm>
              <a:prstGeom prst="rect">
                <a:avLst/>
              </a:prstGeom>
              <a:noFill/>
            </p:spPr>
            <p:txBody>
              <a:bodyPr wrap="none" rtlCol="0">
                <a:spAutoFit/>
              </a:bodyPr>
              <a:lstStyle/>
              <a:p>
                <a:r>
                  <a:rPr lang="en-GB" sz="1200"/>
                  <a:t>Target leverage range</a:t>
                </a:r>
              </a:p>
            </p:txBody>
          </p:sp>
          <p:sp>
            <p:nvSpPr>
              <p:cNvPr id="4" name="Left Arrow Callout 3"/>
              <p:cNvSpPr/>
              <p:nvPr/>
            </p:nvSpPr>
            <p:spPr>
              <a:xfrm>
                <a:off x="5873658" y="3143783"/>
                <a:ext cx="3687106" cy="1462808"/>
              </a:xfrm>
              <a:prstGeom prst="left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De-leverage</a:t>
                </a:r>
              </a:p>
              <a:p>
                <a:pPr marL="285750" indent="-285750">
                  <a:buFont typeface="Arial" panose="020B0604020202020204" pitchFamily="34" charset="0"/>
                  <a:buChar char="•"/>
                </a:pPr>
                <a:r>
                  <a:rPr lang="en-GB"/>
                  <a:t>Reduce gilt exposure; or</a:t>
                </a:r>
              </a:p>
              <a:p>
                <a:pPr marL="285750" indent="-285750">
                  <a:buFont typeface="Arial" panose="020B0604020202020204" pitchFamily="34" charset="0"/>
                  <a:buChar char="•"/>
                </a:pPr>
                <a:r>
                  <a:rPr lang="en-GB"/>
                  <a:t>“Cash call” to increase collateral</a:t>
                </a:r>
              </a:p>
            </p:txBody>
          </p:sp>
          <p:sp>
            <p:nvSpPr>
              <p:cNvPr id="5" name="Right Arrow Callout 4"/>
              <p:cNvSpPr/>
              <p:nvPr/>
            </p:nvSpPr>
            <p:spPr>
              <a:xfrm>
                <a:off x="2055712" y="3139913"/>
                <a:ext cx="3718650" cy="1466679"/>
              </a:xfrm>
              <a:prstGeom prst="right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Re-leverage</a:t>
                </a:r>
              </a:p>
              <a:p>
                <a:pPr marL="285750" indent="-285750">
                  <a:buFont typeface="Arial" panose="020B0604020202020204" pitchFamily="34" charset="0"/>
                  <a:buChar char="•"/>
                </a:pPr>
                <a:r>
                  <a:rPr lang="en-GB"/>
                  <a:t>Manager returns cash to investor</a:t>
                </a:r>
              </a:p>
            </p:txBody>
          </p:sp>
        </p:grpSp>
      </p:grpSp>
    </p:spTree>
    <p:extLst>
      <p:ext uri="{BB962C8B-B14F-4D97-AF65-F5344CB8AC3E}">
        <p14:creationId xmlns:p14="http://schemas.microsoft.com/office/powerpoint/2010/main" val="1473756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D0A0FB-98B6-C28E-CA54-8CDB67D29116}"/>
              </a:ext>
            </a:extLst>
          </p:cNvPr>
          <p:cNvPicPr>
            <a:picLocks noChangeAspect="1"/>
          </p:cNvPicPr>
          <p:nvPr/>
        </p:nvPicPr>
        <p:blipFill>
          <a:blip r:embed="rId2"/>
          <a:stretch>
            <a:fillRect/>
          </a:stretch>
        </p:blipFill>
        <p:spPr>
          <a:xfrm>
            <a:off x="750164" y="1931119"/>
            <a:ext cx="6669726" cy="4005412"/>
          </a:xfrm>
          <a:prstGeom prst="rect">
            <a:avLst/>
          </a:prstGeom>
        </p:spPr>
      </p:pic>
      <p:sp>
        <p:nvSpPr>
          <p:cNvPr id="18434" name="Rectangle 2"/>
          <p:cNvSpPr>
            <a:spLocks noGrp="1" noChangeArrowheads="1"/>
          </p:cNvSpPr>
          <p:nvPr>
            <p:ph type="title"/>
          </p:nvPr>
        </p:nvSpPr>
        <p:spPr/>
        <p:txBody>
          <a:bodyPr/>
          <a:lstStyle/>
          <a:p>
            <a:r>
              <a:rPr lang="en-GB"/>
              <a:t>Global equity markets in 2022</a:t>
            </a:r>
          </a:p>
        </p:txBody>
      </p:sp>
      <p:sp>
        <p:nvSpPr>
          <p:cNvPr id="18436" name="Rectangle 6"/>
          <p:cNvSpPr>
            <a:spLocks noGrp="1" noChangeArrowheads="1"/>
          </p:cNvSpPr>
          <p:nvPr>
            <p:ph idx="1"/>
          </p:nvPr>
        </p:nvSpPr>
        <p:spPr>
          <a:xfrm>
            <a:off x="838200" y="1650637"/>
            <a:ext cx="10515600" cy="4526326"/>
          </a:xfrm>
          <a:noFill/>
        </p:spPr>
        <p:txBody>
          <a:bodyPr/>
          <a:lstStyle/>
          <a:p>
            <a:pPr>
              <a:buFontTx/>
              <a:buNone/>
            </a:pPr>
            <a:r>
              <a:rPr lang="en-GB" sz="1800"/>
              <a:t>Data shown to September 2022</a:t>
            </a:r>
          </a:p>
        </p:txBody>
      </p:sp>
      <p:cxnSp>
        <p:nvCxnSpPr>
          <p:cNvPr id="6" name="Straight Connector 5">
            <a:extLst>
              <a:ext uri="{FF2B5EF4-FFF2-40B4-BE49-F238E27FC236}">
                <a16:creationId xmlns:a16="http://schemas.microsoft.com/office/drawing/2014/main" id="{9934D0DF-CB0C-B80C-EEF4-B583688522DE}"/>
              </a:ext>
            </a:extLst>
          </p:cNvPr>
          <p:cNvCxnSpPr>
            <a:cxnSpLocks/>
          </p:cNvCxnSpPr>
          <p:nvPr/>
        </p:nvCxnSpPr>
        <p:spPr>
          <a:xfrm>
            <a:off x="1312058" y="2867487"/>
            <a:ext cx="596763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3697E9E-61FF-C6A5-77AF-2C962C922C76}"/>
              </a:ext>
            </a:extLst>
          </p:cNvPr>
          <p:cNvSpPr/>
          <p:nvPr/>
        </p:nvSpPr>
        <p:spPr>
          <a:xfrm>
            <a:off x="3462291" y="6335489"/>
            <a:ext cx="2086253" cy="363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A80B9640-CED7-F8FF-8EED-35BDE893D4EF}"/>
              </a:ext>
            </a:extLst>
          </p:cNvPr>
          <p:cNvGrpSpPr/>
          <p:nvPr/>
        </p:nvGrpSpPr>
        <p:grpSpPr>
          <a:xfrm>
            <a:off x="10535996" y="411207"/>
            <a:ext cx="1080000" cy="1080000"/>
            <a:chOff x="3014746" y="4309601"/>
            <a:chExt cx="1219199" cy="1219200"/>
          </a:xfrm>
          <a:gradFill>
            <a:gsLst>
              <a:gs pos="100000">
                <a:schemeClr val="accent3"/>
              </a:gs>
              <a:gs pos="0">
                <a:schemeClr val="accent4"/>
              </a:gs>
            </a:gsLst>
            <a:lin ang="0" scaled="0"/>
          </a:gradFill>
        </p:grpSpPr>
        <p:sp>
          <p:nvSpPr>
            <p:cNvPr id="3" name="Freeform: Shape 2">
              <a:extLst>
                <a:ext uri="{FF2B5EF4-FFF2-40B4-BE49-F238E27FC236}">
                  <a16:creationId xmlns:a16="http://schemas.microsoft.com/office/drawing/2014/main" id="{942D1F63-DDDA-846B-1630-2DE3AC0ECD2D}"/>
                </a:ext>
              </a:extLst>
            </p:cNvPr>
            <p:cNvSpPr/>
            <p:nvPr/>
          </p:nvSpPr>
          <p:spPr>
            <a:xfrm>
              <a:off x="3014746" y="4309601"/>
              <a:ext cx="1219199" cy="1219200"/>
            </a:xfrm>
            <a:custGeom>
              <a:avLst/>
              <a:gdLst>
                <a:gd name="connsiteX0" fmla="*/ 609600 w 1219199"/>
                <a:gd name="connsiteY0" fmla="*/ 0 h 1219200"/>
                <a:gd name="connsiteX1" fmla="*/ 0 w 1219199"/>
                <a:gd name="connsiteY1" fmla="*/ 609600 h 1219200"/>
                <a:gd name="connsiteX2" fmla="*/ 609600 w 1219199"/>
                <a:gd name="connsiteY2" fmla="*/ 1219200 h 1219200"/>
                <a:gd name="connsiteX3" fmla="*/ 1219200 w 1219199"/>
                <a:gd name="connsiteY3" fmla="*/ 609600 h 1219200"/>
                <a:gd name="connsiteX4" fmla="*/ 609600 w 1219199"/>
                <a:gd name="connsiteY4" fmla="*/ 0 h 1219200"/>
                <a:gd name="connsiteX5" fmla="*/ 1158269 w 1219199"/>
                <a:gd name="connsiteY5" fmla="*/ 450058 h 1219200"/>
                <a:gd name="connsiteX6" fmla="*/ 1071705 w 1219199"/>
                <a:gd name="connsiteY6" fmla="*/ 459191 h 1219200"/>
                <a:gd name="connsiteX7" fmla="*/ 1054303 w 1219199"/>
                <a:gd name="connsiteY7" fmla="*/ 464530 h 1219200"/>
                <a:gd name="connsiteX8" fmla="*/ 982056 w 1219199"/>
                <a:gd name="connsiteY8" fmla="*/ 432987 h 1219200"/>
                <a:gd name="connsiteX9" fmla="*/ 934426 w 1219199"/>
                <a:gd name="connsiteY9" fmla="*/ 453530 h 1219200"/>
                <a:gd name="connsiteX10" fmla="*/ 922018 w 1219199"/>
                <a:gd name="connsiteY10" fmla="*/ 504374 h 1219200"/>
                <a:gd name="connsiteX11" fmla="*/ 930650 w 1219199"/>
                <a:gd name="connsiteY11" fmla="*/ 527405 h 1219200"/>
                <a:gd name="connsiteX12" fmla="*/ 936556 w 1219199"/>
                <a:gd name="connsiteY12" fmla="*/ 542600 h 1219200"/>
                <a:gd name="connsiteX13" fmla="*/ 931710 w 1219199"/>
                <a:gd name="connsiteY13" fmla="*/ 544753 h 1219200"/>
                <a:gd name="connsiteX14" fmla="*/ 896354 w 1219199"/>
                <a:gd name="connsiteY14" fmla="*/ 536665 h 1219200"/>
                <a:gd name="connsiteX15" fmla="*/ 852291 w 1219199"/>
                <a:gd name="connsiteY15" fmla="*/ 527605 h 1219200"/>
                <a:gd name="connsiteX16" fmla="*/ 816629 w 1219199"/>
                <a:gd name="connsiteY16" fmla="*/ 571374 h 1219200"/>
                <a:gd name="connsiteX17" fmla="*/ 842729 w 1219199"/>
                <a:gd name="connsiteY17" fmla="*/ 637728 h 1219200"/>
                <a:gd name="connsiteX18" fmla="*/ 850105 w 1219199"/>
                <a:gd name="connsiteY18" fmla="*/ 645728 h 1219200"/>
                <a:gd name="connsiteX19" fmla="*/ 909349 w 1219199"/>
                <a:gd name="connsiteY19" fmla="*/ 680071 h 1219200"/>
                <a:gd name="connsiteX20" fmla="*/ 918064 w 1219199"/>
                <a:gd name="connsiteY20" fmla="*/ 683256 h 1219200"/>
                <a:gd name="connsiteX21" fmla="*/ 915366 w 1219199"/>
                <a:gd name="connsiteY21" fmla="*/ 687772 h 1219200"/>
                <a:gd name="connsiteX22" fmla="*/ 908315 w 1219199"/>
                <a:gd name="connsiteY22" fmla="*/ 699571 h 1219200"/>
                <a:gd name="connsiteX23" fmla="*/ 895525 w 1219199"/>
                <a:gd name="connsiteY23" fmla="*/ 720273 h 1219200"/>
                <a:gd name="connsiteX24" fmla="*/ 877341 w 1219199"/>
                <a:gd name="connsiteY24" fmla="*/ 744624 h 1219200"/>
                <a:gd name="connsiteX25" fmla="*/ 837938 w 1219199"/>
                <a:gd name="connsiteY25" fmla="*/ 808458 h 1219200"/>
                <a:gd name="connsiteX26" fmla="*/ 826814 w 1219199"/>
                <a:gd name="connsiteY26" fmla="*/ 871989 h 1219200"/>
                <a:gd name="connsiteX27" fmla="*/ 820944 w 1219199"/>
                <a:gd name="connsiteY27" fmla="*/ 915437 h 1219200"/>
                <a:gd name="connsiteX28" fmla="*/ 799391 w 1219199"/>
                <a:gd name="connsiteY28" fmla="*/ 951816 h 1219200"/>
                <a:gd name="connsiteX29" fmla="*/ 738726 w 1219199"/>
                <a:gd name="connsiteY29" fmla="*/ 1005869 h 1219200"/>
                <a:gd name="connsiteX30" fmla="*/ 691147 w 1219199"/>
                <a:gd name="connsiteY30" fmla="*/ 1012307 h 1219200"/>
                <a:gd name="connsiteX31" fmla="*/ 658944 w 1219199"/>
                <a:gd name="connsiteY31" fmla="*/ 944040 h 1219200"/>
                <a:gd name="connsiteX32" fmla="*/ 655577 w 1219199"/>
                <a:gd name="connsiteY32" fmla="*/ 906177 h 1219200"/>
                <a:gd name="connsiteX33" fmla="*/ 648248 w 1219199"/>
                <a:gd name="connsiteY33" fmla="*/ 849981 h 1219200"/>
                <a:gd name="connsiteX34" fmla="*/ 639681 w 1219199"/>
                <a:gd name="connsiteY34" fmla="*/ 830600 h 1219200"/>
                <a:gd name="connsiteX35" fmla="*/ 632425 w 1219199"/>
                <a:gd name="connsiteY35" fmla="*/ 808481 h 1219200"/>
                <a:gd name="connsiteX36" fmla="*/ 608017 w 1219199"/>
                <a:gd name="connsiteY36" fmla="*/ 731955 h 1219200"/>
                <a:gd name="connsiteX37" fmla="*/ 508265 w 1219199"/>
                <a:gd name="connsiteY37" fmla="*/ 711138 h 1219200"/>
                <a:gd name="connsiteX38" fmla="*/ 444009 w 1219199"/>
                <a:gd name="connsiteY38" fmla="*/ 693009 h 1219200"/>
                <a:gd name="connsiteX39" fmla="*/ 438167 w 1219199"/>
                <a:gd name="connsiteY39" fmla="*/ 690269 h 1219200"/>
                <a:gd name="connsiteX40" fmla="*/ 391547 w 1219199"/>
                <a:gd name="connsiteY40" fmla="*/ 588127 h 1219200"/>
                <a:gd name="connsiteX41" fmla="*/ 490778 w 1219199"/>
                <a:gd name="connsiteY41" fmla="*/ 472580 h 1219200"/>
                <a:gd name="connsiteX42" fmla="*/ 641114 w 1219199"/>
                <a:gd name="connsiteY42" fmla="*/ 489315 h 1219200"/>
                <a:gd name="connsiteX43" fmla="*/ 732233 w 1219199"/>
                <a:gd name="connsiteY43" fmla="*/ 498449 h 1219200"/>
                <a:gd name="connsiteX44" fmla="*/ 735182 w 1219199"/>
                <a:gd name="connsiteY44" fmla="*/ 498598 h 1219200"/>
                <a:gd name="connsiteX45" fmla="*/ 799634 w 1219199"/>
                <a:gd name="connsiteY45" fmla="*/ 480794 h 1219200"/>
                <a:gd name="connsiteX46" fmla="*/ 816479 w 1219199"/>
                <a:gd name="connsiteY46" fmla="*/ 448136 h 1219200"/>
                <a:gd name="connsiteX47" fmla="*/ 794359 w 1219199"/>
                <a:gd name="connsiteY47" fmla="*/ 378093 h 1219200"/>
                <a:gd name="connsiteX48" fmla="*/ 668405 w 1219199"/>
                <a:gd name="connsiteY48" fmla="*/ 341947 h 1219200"/>
                <a:gd name="connsiteX49" fmla="*/ 637095 w 1219199"/>
                <a:gd name="connsiteY49" fmla="*/ 343631 h 1219200"/>
                <a:gd name="connsiteX50" fmla="*/ 570364 w 1219199"/>
                <a:gd name="connsiteY50" fmla="*/ 341412 h 1219200"/>
                <a:gd name="connsiteX51" fmla="*/ 565388 w 1219199"/>
                <a:gd name="connsiteY51" fmla="*/ 339449 h 1219200"/>
                <a:gd name="connsiteX52" fmla="*/ 583759 w 1219199"/>
                <a:gd name="connsiteY52" fmla="*/ 319274 h 1219200"/>
                <a:gd name="connsiteX53" fmla="*/ 606064 w 1219199"/>
                <a:gd name="connsiteY53" fmla="*/ 301512 h 1219200"/>
                <a:gd name="connsiteX54" fmla="*/ 626277 w 1219199"/>
                <a:gd name="connsiteY54" fmla="*/ 238804 h 1219200"/>
                <a:gd name="connsiteX55" fmla="*/ 626323 w 1219199"/>
                <a:gd name="connsiteY55" fmla="*/ 238144 h 1219200"/>
                <a:gd name="connsiteX56" fmla="*/ 626379 w 1219199"/>
                <a:gd name="connsiteY56" fmla="*/ 237707 h 1219200"/>
                <a:gd name="connsiteX57" fmla="*/ 716857 w 1219199"/>
                <a:gd name="connsiteY57" fmla="*/ 215145 h 1219200"/>
                <a:gd name="connsiteX58" fmla="*/ 719164 w 1219199"/>
                <a:gd name="connsiteY58" fmla="*/ 215215 h 1219200"/>
                <a:gd name="connsiteX59" fmla="*/ 758120 w 1219199"/>
                <a:gd name="connsiteY59" fmla="*/ 197137 h 1219200"/>
                <a:gd name="connsiteX60" fmla="*/ 762000 w 1219199"/>
                <a:gd name="connsiteY60" fmla="*/ 127416 h 1219200"/>
                <a:gd name="connsiteX61" fmla="*/ 777194 w 1219199"/>
                <a:gd name="connsiteY61" fmla="*/ 63221 h 1219200"/>
                <a:gd name="connsiteX62" fmla="*/ 1158269 w 1219199"/>
                <a:gd name="connsiteY62" fmla="*/ 450058 h 1219200"/>
                <a:gd name="connsiteX63" fmla="*/ 275232 w 1219199"/>
                <a:gd name="connsiteY63" fmla="*/ 146554 h 1219200"/>
                <a:gd name="connsiteX64" fmla="*/ 280708 w 1219199"/>
                <a:gd name="connsiteY64" fmla="*/ 183021 h 1219200"/>
                <a:gd name="connsiteX65" fmla="*/ 282754 w 1219199"/>
                <a:gd name="connsiteY65" fmla="*/ 199039 h 1219200"/>
                <a:gd name="connsiteX66" fmla="*/ 282857 w 1219199"/>
                <a:gd name="connsiteY66" fmla="*/ 245729 h 1219200"/>
                <a:gd name="connsiteX67" fmla="*/ 240990 w 1219199"/>
                <a:gd name="connsiteY67" fmla="*/ 283875 h 1219200"/>
                <a:gd name="connsiteX68" fmla="*/ 229213 w 1219199"/>
                <a:gd name="connsiteY68" fmla="*/ 289262 h 1219200"/>
                <a:gd name="connsiteX69" fmla="*/ 153386 w 1219199"/>
                <a:gd name="connsiteY69" fmla="*/ 339672 h 1219200"/>
                <a:gd name="connsiteX70" fmla="*/ 91948 w 1219199"/>
                <a:gd name="connsiteY70" fmla="*/ 380990 h 1219200"/>
                <a:gd name="connsiteX71" fmla="*/ 86656 w 1219199"/>
                <a:gd name="connsiteY71" fmla="*/ 379468 h 1219200"/>
                <a:gd name="connsiteX72" fmla="*/ 275232 w 1219199"/>
                <a:gd name="connsiteY72" fmla="*/ 146554 h 1219200"/>
                <a:gd name="connsiteX73" fmla="*/ 44501 w 1219199"/>
                <a:gd name="connsiteY73" fmla="*/ 524226 h 1219200"/>
                <a:gd name="connsiteX74" fmla="*/ 123378 w 1219199"/>
                <a:gd name="connsiteY74" fmla="*/ 565747 h 1219200"/>
                <a:gd name="connsiteX75" fmla="*/ 124448 w 1219199"/>
                <a:gd name="connsiteY75" fmla="*/ 649347 h 1219200"/>
                <a:gd name="connsiteX76" fmla="*/ 183403 w 1219199"/>
                <a:gd name="connsiteY76" fmla="*/ 735443 h 1219200"/>
                <a:gd name="connsiteX77" fmla="*/ 228470 w 1219199"/>
                <a:gd name="connsiteY77" fmla="*/ 797249 h 1219200"/>
                <a:gd name="connsiteX78" fmla="*/ 219010 w 1219199"/>
                <a:gd name="connsiteY78" fmla="*/ 839149 h 1219200"/>
                <a:gd name="connsiteX79" fmla="*/ 209476 w 1219199"/>
                <a:gd name="connsiteY79" fmla="*/ 869695 h 1219200"/>
                <a:gd name="connsiteX80" fmla="*/ 209029 w 1219199"/>
                <a:gd name="connsiteY80" fmla="*/ 871779 h 1219200"/>
                <a:gd name="connsiteX81" fmla="*/ 205197 w 1219199"/>
                <a:gd name="connsiteY81" fmla="*/ 926502 h 1219200"/>
                <a:gd name="connsiteX82" fmla="*/ 198881 w 1219199"/>
                <a:gd name="connsiteY82" fmla="*/ 974817 h 1219200"/>
                <a:gd name="connsiteX83" fmla="*/ 175538 w 1219199"/>
                <a:gd name="connsiteY83" fmla="*/ 980732 h 1219200"/>
                <a:gd name="connsiteX84" fmla="*/ 44501 w 1219199"/>
                <a:gd name="connsiteY84" fmla="*/ 524226 h 1219200"/>
                <a:gd name="connsiteX85" fmla="*/ 395286 w 1219199"/>
                <a:gd name="connsiteY85" fmla="*/ 1139247 h 1219200"/>
                <a:gd name="connsiteX86" fmla="*/ 650057 w 1219199"/>
                <a:gd name="connsiteY86" fmla="*/ 1179509 h 1219200"/>
                <a:gd name="connsiteX87" fmla="*/ 609600 w 1219199"/>
                <a:gd name="connsiteY87" fmla="*/ 1181100 h 1219200"/>
                <a:gd name="connsiteX88" fmla="*/ 395286 w 1219199"/>
                <a:gd name="connsiteY88" fmla="*/ 1139247 h 1219200"/>
                <a:gd name="connsiteX89" fmla="*/ 696965 w 1219199"/>
                <a:gd name="connsiteY89" fmla="*/ 1174423 h 1219200"/>
                <a:gd name="connsiteX90" fmla="*/ 352256 w 1219199"/>
                <a:gd name="connsiteY90" fmla="*/ 1119635 h 1219200"/>
                <a:gd name="connsiteX91" fmla="*/ 206573 w 1219199"/>
                <a:gd name="connsiteY91" fmla="*/ 1014374 h 1219200"/>
                <a:gd name="connsiteX92" fmla="*/ 226572 w 1219199"/>
                <a:gd name="connsiteY92" fmla="*/ 1000982 h 1219200"/>
                <a:gd name="connsiteX93" fmla="*/ 242683 w 1219199"/>
                <a:gd name="connsiteY93" fmla="*/ 919703 h 1219200"/>
                <a:gd name="connsiteX94" fmla="*/ 246282 w 1219199"/>
                <a:gd name="connsiteY94" fmla="*/ 879756 h 1219200"/>
                <a:gd name="connsiteX95" fmla="*/ 246738 w 1219199"/>
                <a:gd name="connsiteY95" fmla="*/ 877649 h 1219200"/>
                <a:gd name="connsiteX96" fmla="*/ 254794 w 1219199"/>
                <a:gd name="connsiteY96" fmla="*/ 852232 h 1219200"/>
                <a:gd name="connsiteX97" fmla="*/ 266458 w 1219199"/>
                <a:gd name="connsiteY97" fmla="*/ 794389 h 1219200"/>
                <a:gd name="connsiteX98" fmla="*/ 208071 w 1219199"/>
                <a:gd name="connsiteY98" fmla="*/ 706408 h 1219200"/>
                <a:gd name="connsiteX99" fmla="*/ 162306 w 1219199"/>
                <a:gd name="connsiteY99" fmla="*/ 644984 h 1219200"/>
                <a:gd name="connsiteX100" fmla="*/ 161451 w 1219199"/>
                <a:gd name="connsiteY100" fmla="*/ 567631 h 1219200"/>
                <a:gd name="connsiteX101" fmla="*/ 161506 w 1219199"/>
                <a:gd name="connsiteY101" fmla="*/ 565473 h 1219200"/>
                <a:gd name="connsiteX102" fmla="*/ 51594 w 1219199"/>
                <a:gd name="connsiteY102" fmla="*/ 486520 h 1219200"/>
                <a:gd name="connsiteX103" fmla="*/ 72303 w 1219199"/>
                <a:gd name="connsiteY103" fmla="*/ 414871 h 1219200"/>
                <a:gd name="connsiteX104" fmla="*/ 90553 w 1219199"/>
                <a:gd name="connsiteY104" fmla="*/ 419063 h 1219200"/>
                <a:gd name="connsiteX105" fmla="*/ 92553 w 1219199"/>
                <a:gd name="connsiteY105" fmla="*/ 419101 h 1219200"/>
                <a:gd name="connsiteX106" fmla="*/ 182343 w 1219199"/>
                <a:gd name="connsiteY106" fmla="*/ 364429 h 1219200"/>
                <a:gd name="connsiteX107" fmla="*/ 244934 w 1219199"/>
                <a:gd name="connsiteY107" fmla="*/ 323967 h 1219200"/>
                <a:gd name="connsiteX108" fmla="*/ 257073 w 1219199"/>
                <a:gd name="connsiteY108" fmla="*/ 318414 h 1219200"/>
                <a:gd name="connsiteX109" fmla="*/ 318800 w 1219199"/>
                <a:gd name="connsiteY109" fmla="*/ 258367 h 1219200"/>
                <a:gd name="connsiteX110" fmla="*/ 320307 w 1219199"/>
                <a:gd name="connsiteY110" fmla="*/ 192598 h 1219200"/>
                <a:gd name="connsiteX111" fmla="*/ 318577 w 1219199"/>
                <a:gd name="connsiteY111" fmla="*/ 178776 h 1219200"/>
                <a:gd name="connsiteX112" fmla="*/ 308059 w 1219199"/>
                <a:gd name="connsiteY112" fmla="*/ 124436 h 1219200"/>
                <a:gd name="connsiteX113" fmla="*/ 522839 w 1219199"/>
                <a:gd name="connsiteY113" fmla="*/ 44678 h 1219200"/>
                <a:gd name="connsiteX114" fmla="*/ 523858 w 1219199"/>
                <a:gd name="connsiteY114" fmla="*/ 62434 h 1219200"/>
                <a:gd name="connsiteX115" fmla="*/ 523848 w 1219199"/>
                <a:gd name="connsiteY115" fmla="*/ 65806 h 1219200"/>
                <a:gd name="connsiteX116" fmla="*/ 515021 w 1219199"/>
                <a:gd name="connsiteY116" fmla="*/ 102729 h 1219200"/>
                <a:gd name="connsiteX117" fmla="*/ 489896 w 1219199"/>
                <a:gd name="connsiteY117" fmla="*/ 114789 h 1219200"/>
                <a:gd name="connsiteX118" fmla="*/ 474483 w 1219199"/>
                <a:gd name="connsiteY118" fmla="*/ 120867 h 1219200"/>
                <a:gd name="connsiteX119" fmla="*/ 406822 w 1219199"/>
                <a:gd name="connsiteY119" fmla="*/ 162381 h 1219200"/>
                <a:gd name="connsiteX120" fmla="*/ 393521 w 1219199"/>
                <a:gd name="connsiteY120" fmla="*/ 207978 h 1219200"/>
                <a:gd name="connsiteX121" fmla="*/ 418783 w 1219199"/>
                <a:gd name="connsiteY121" fmla="*/ 217340 h 1219200"/>
                <a:gd name="connsiteX122" fmla="*/ 429091 w 1219199"/>
                <a:gd name="connsiteY122" fmla="*/ 194593 h 1219200"/>
                <a:gd name="connsiteX123" fmla="*/ 433668 w 1219199"/>
                <a:gd name="connsiteY123" fmla="*/ 189417 h 1219200"/>
                <a:gd name="connsiteX124" fmla="*/ 489971 w 1219199"/>
                <a:gd name="connsiteY124" fmla="*/ 155675 h 1219200"/>
                <a:gd name="connsiteX125" fmla="*/ 503087 w 1219199"/>
                <a:gd name="connsiteY125" fmla="*/ 150531 h 1219200"/>
                <a:gd name="connsiteX126" fmla="*/ 538862 w 1219199"/>
                <a:gd name="connsiteY126" fmla="*/ 132444 h 1219200"/>
                <a:gd name="connsiteX127" fmla="*/ 561948 w 1219199"/>
                <a:gd name="connsiteY127" fmla="*/ 65541 h 1219200"/>
                <a:gd name="connsiteX128" fmla="*/ 561958 w 1219199"/>
                <a:gd name="connsiteY128" fmla="*/ 62713 h 1219200"/>
                <a:gd name="connsiteX129" fmla="*/ 560667 w 1219199"/>
                <a:gd name="connsiteY129" fmla="*/ 40339 h 1219200"/>
                <a:gd name="connsiteX130" fmla="*/ 609600 w 1219199"/>
                <a:gd name="connsiteY130" fmla="*/ 38100 h 1219200"/>
                <a:gd name="connsiteX131" fmla="*/ 737425 w 1219199"/>
                <a:gd name="connsiteY131" fmla="*/ 52692 h 1219200"/>
                <a:gd name="connsiteX132" fmla="*/ 725155 w 1219199"/>
                <a:gd name="connsiteY132" fmla="*/ 137169 h 1219200"/>
                <a:gd name="connsiteX133" fmla="*/ 725621 w 1219199"/>
                <a:gd name="connsiteY133" fmla="*/ 138782 h 1219200"/>
                <a:gd name="connsiteX134" fmla="*/ 727286 w 1219199"/>
                <a:gd name="connsiteY134" fmla="*/ 174767 h 1219200"/>
                <a:gd name="connsiteX135" fmla="*/ 719268 w 1219199"/>
                <a:gd name="connsiteY135" fmla="*/ 177115 h 1219200"/>
                <a:gd name="connsiteX136" fmla="*/ 588578 w 1219199"/>
                <a:gd name="connsiteY136" fmla="*/ 232981 h 1219200"/>
                <a:gd name="connsiteX137" fmla="*/ 588653 w 1219199"/>
                <a:gd name="connsiteY137" fmla="*/ 232991 h 1219200"/>
                <a:gd name="connsiteX138" fmla="*/ 588243 w 1219199"/>
                <a:gd name="connsiteY138" fmla="*/ 236582 h 1219200"/>
                <a:gd name="connsiteX139" fmla="*/ 577267 w 1219199"/>
                <a:gd name="connsiteY139" fmla="*/ 276575 h 1219200"/>
                <a:gd name="connsiteX140" fmla="*/ 562980 w 1219199"/>
                <a:gd name="connsiteY140" fmla="*/ 287342 h 1219200"/>
                <a:gd name="connsiteX141" fmla="*/ 527484 w 1219199"/>
                <a:gd name="connsiteY141" fmla="*/ 343282 h 1219200"/>
                <a:gd name="connsiteX142" fmla="*/ 559379 w 1219199"/>
                <a:gd name="connsiteY142" fmla="*/ 377894 h 1219200"/>
                <a:gd name="connsiteX143" fmla="*/ 639924 w 1219199"/>
                <a:gd name="connsiteY143" fmla="*/ 381629 h 1219200"/>
                <a:gd name="connsiteX144" fmla="*/ 668834 w 1219199"/>
                <a:gd name="connsiteY144" fmla="*/ 380048 h 1219200"/>
                <a:gd name="connsiteX145" fmla="*/ 766632 w 1219199"/>
                <a:gd name="connsiteY145" fmla="*/ 404218 h 1219200"/>
                <a:gd name="connsiteX146" fmla="*/ 778501 w 1219199"/>
                <a:gd name="connsiteY146" fmla="*/ 445169 h 1219200"/>
                <a:gd name="connsiteX147" fmla="*/ 737155 w 1219199"/>
                <a:gd name="connsiteY147" fmla="*/ 460545 h 1219200"/>
                <a:gd name="connsiteX148" fmla="*/ 734132 w 1219199"/>
                <a:gd name="connsiteY148" fmla="*/ 460396 h 1219200"/>
                <a:gd name="connsiteX149" fmla="*/ 652240 w 1219199"/>
                <a:gd name="connsiteY149" fmla="*/ 452876 h 1219200"/>
                <a:gd name="connsiteX150" fmla="*/ 481329 w 1219199"/>
                <a:gd name="connsiteY150" fmla="*/ 435672 h 1219200"/>
                <a:gd name="connsiteX151" fmla="*/ 353635 w 1219199"/>
                <a:gd name="connsiteY151" fmla="*/ 584421 h 1219200"/>
                <a:gd name="connsiteX152" fmla="*/ 422049 w 1219199"/>
                <a:gd name="connsiteY152" fmla="*/ 724794 h 1219200"/>
                <a:gd name="connsiteX153" fmla="*/ 427789 w 1219199"/>
                <a:gd name="connsiteY153" fmla="*/ 727486 h 1219200"/>
                <a:gd name="connsiteX154" fmla="*/ 512239 w 1219199"/>
                <a:gd name="connsiteY154" fmla="*/ 749047 h 1219200"/>
                <a:gd name="connsiteX155" fmla="*/ 514406 w 1219199"/>
                <a:gd name="connsiteY155" fmla="*/ 748745 h 1219200"/>
                <a:gd name="connsiteX156" fmla="*/ 582523 w 1219199"/>
                <a:gd name="connsiteY156" fmla="*/ 760266 h 1219200"/>
                <a:gd name="connsiteX157" fmla="*/ 594513 w 1219199"/>
                <a:gd name="connsiteY157" fmla="*/ 804746 h 1219200"/>
                <a:gd name="connsiteX158" fmla="*/ 605768 w 1219199"/>
                <a:gd name="connsiteY158" fmla="*/ 847967 h 1219200"/>
                <a:gd name="connsiteX159" fmla="*/ 612000 w 1219199"/>
                <a:gd name="connsiteY159" fmla="*/ 861724 h 1219200"/>
                <a:gd name="connsiteX160" fmla="*/ 617498 w 1219199"/>
                <a:gd name="connsiteY160" fmla="*/ 907452 h 1219200"/>
                <a:gd name="connsiteX161" fmla="*/ 621683 w 1219199"/>
                <a:gd name="connsiteY161" fmla="*/ 951979 h 1219200"/>
                <a:gd name="connsiteX162" fmla="*/ 663691 w 1219199"/>
                <a:gd name="connsiteY162" fmla="*/ 1038711 h 1219200"/>
                <a:gd name="connsiteX163" fmla="*/ 706487 w 1219199"/>
                <a:gd name="connsiteY163" fmla="*/ 1057218 h 1219200"/>
                <a:gd name="connsiteX164" fmla="*/ 761145 w 1219199"/>
                <a:gd name="connsiteY164" fmla="*/ 1036672 h 1219200"/>
                <a:gd name="connsiteX165" fmla="*/ 829094 w 1219199"/>
                <a:gd name="connsiteY165" fmla="*/ 975684 h 1219200"/>
                <a:gd name="connsiteX166" fmla="*/ 857902 w 1219199"/>
                <a:gd name="connsiteY166" fmla="*/ 924712 h 1219200"/>
                <a:gd name="connsiteX167" fmla="*/ 864785 w 1219199"/>
                <a:gd name="connsiteY167" fmla="*/ 875087 h 1219200"/>
                <a:gd name="connsiteX168" fmla="*/ 873780 w 1219199"/>
                <a:gd name="connsiteY168" fmla="*/ 821383 h 1219200"/>
                <a:gd name="connsiteX169" fmla="*/ 907359 w 1219199"/>
                <a:gd name="connsiteY169" fmla="*/ 768084 h 1219200"/>
                <a:gd name="connsiteX170" fmla="*/ 927051 w 1219199"/>
                <a:gd name="connsiteY170" fmla="*/ 741676 h 1219200"/>
                <a:gd name="connsiteX171" fmla="*/ 941134 w 1219199"/>
                <a:gd name="connsiteY171" fmla="*/ 718923 h 1219200"/>
                <a:gd name="connsiteX172" fmla="*/ 947831 w 1219199"/>
                <a:gd name="connsiteY172" fmla="*/ 707701 h 1219200"/>
                <a:gd name="connsiteX173" fmla="*/ 957148 w 1219199"/>
                <a:gd name="connsiteY173" fmla="*/ 669517 h 1219200"/>
                <a:gd name="connsiteX174" fmla="*/ 936288 w 1219199"/>
                <a:gd name="connsiteY174" fmla="*/ 649439 h 1219200"/>
                <a:gd name="connsiteX175" fmla="*/ 922279 w 1219199"/>
                <a:gd name="connsiteY175" fmla="*/ 644230 h 1219200"/>
                <a:gd name="connsiteX176" fmla="*/ 878542 w 1219199"/>
                <a:gd name="connsiteY176" fmla="*/ 620372 h 1219200"/>
                <a:gd name="connsiteX177" fmla="*/ 870524 w 1219199"/>
                <a:gd name="connsiteY177" fmla="*/ 611665 h 1219200"/>
                <a:gd name="connsiteX178" fmla="*/ 853874 w 1219199"/>
                <a:gd name="connsiteY178" fmla="*/ 579374 h 1219200"/>
                <a:gd name="connsiteX179" fmla="*/ 864553 w 1219199"/>
                <a:gd name="connsiteY179" fmla="*/ 563677 h 1219200"/>
                <a:gd name="connsiteX180" fmla="*/ 874934 w 1219199"/>
                <a:gd name="connsiteY180" fmla="*/ 568175 h 1219200"/>
                <a:gd name="connsiteX181" fmla="*/ 944009 w 1219199"/>
                <a:gd name="connsiteY181" fmla="*/ 580815 h 1219200"/>
                <a:gd name="connsiteX182" fmla="*/ 971864 w 1219199"/>
                <a:gd name="connsiteY182" fmla="*/ 557896 h 1219200"/>
                <a:gd name="connsiteX183" fmla="*/ 965302 w 1219199"/>
                <a:gd name="connsiteY183" fmla="*/ 511546 h 1219200"/>
                <a:gd name="connsiteX184" fmla="*/ 959168 w 1219199"/>
                <a:gd name="connsiteY184" fmla="*/ 495952 h 1219200"/>
                <a:gd name="connsiteX185" fmla="*/ 963530 w 1219199"/>
                <a:gd name="connsiteY185" fmla="*/ 478115 h 1219200"/>
                <a:gd name="connsiteX186" fmla="*/ 979980 w 1219199"/>
                <a:gd name="connsiteY186" fmla="*/ 471032 h 1219200"/>
                <a:gd name="connsiteX187" fmla="*/ 1028214 w 1219199"/>
                <a:gd name="connsiteY187" fmla="*/ 492775 h 1219200"/>
                <a:gd name="connsiteX188" fmla="*/ 1083707 w 1219199"/>
                <a:gd name="connsiteY188" fmla="*/ 495351 h 1219200"/>
                <a:gd name="connsiteX189" fmla="*/ 1151315 w 1219199"/>
                <a:gd name="connsiteY189" fmla="*/ 488272 h 1219200"/>
                <a:gd name="connsiteX190" fmla="*/ 1172347 w 1219199"/>
                <a:gd name="connsiteY190" fmla="*/ 519522 h 1219200"/>
                <a:gd name="connsiteX191" fmla="*/ 1174737 w 1219199"/>
                <a:gd name="connsiteY191" fmla="*/ 524508 h 1219200"/>
                <a:gd name="connsiteX192" fmla="*/ 696965 w 1219199"/>
                <a:gd name="connsiteY192" fmla="*/ 1174423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219199" h="1219200">
                  <a:moveTo>
                    <a:pt x="609600" y="0"/>
                  </a:moveTo>
                  <a:cubicBezTo>
                    <a:pt x="272927" y="0"/>
                    <a:pt x="0" y="272927"/>
                    <a:pt x="0" y="609600"/>
                  </a:cubicBezTo>
                  <a:cubicBezTo>
                    <a:pt x="0" y="946273"/>
                    <a:pt x="272927" y="1219200"/>
                    <a:pt x="609600" y="1219200"/>
                  </a:cubicBezTo>
                  <a:cubicBezTo>
                    <a:pt x="946273" y="1219200"/>
                    <a:pt x="1219200" y="946273"/>
                    <a:pt x="1219200" y="609600"/>
                  </a:cubicBezTo>
                  <a:cubicBezTo>
                    <a:pt x="1218819" y="273085"/>
                    <a:pt x="946115" y="380"/>
                    <a:pt x="609600" y="0"/>
                  </a:cubicBezTo>
                  <a:close/>
                  <a:moveTo>
                    <a:pt x="1158269" y="450058"/>
                  </a:moveTo>
                  <a:cubicBezTo>
                    <a:pt x="1128646" y="440343"/>
                    <a:pt x="1096156" y="451072"/>
                    <a:pt x="1071705" y="459191"/>
                  </a:cubicBezTo>
                  <a:cubicBezTo>
                    <a:pt x="1066105" y="461046"/>
                    <a:pt x="1058990" y="463409"/>
                    <a:pt x="1054303" y="464530"/>
                  </a:cubicBezTo>
                  <a:cubicBezTo>
                    <a:pt x="1035091" y="445247"/>
                    <a:pt x="1009269" y="433974"/>
                    <a:pt x="982056" y="432987"/>
                  </a:cubicBezTo>
                  <a:cubicBezTo>
                    <a:pt x="963825" y="431890"/>
                    <a:pt x="946146" y="439513"/>
                    <a:pt x="934426" y="453530"/>
                  </a:cubicBezTo>
                  <a:cubicBezTo>
                    <a:pt x="922471" y="467557"/>
                    <a:pt x="917868" y="486417"/>
                    <a:pt x="922018" y="504374"/>
                  </a:cubicBezTo>
                  <a:cubicBezTo>
                    <a:pt x="924098" y="512326"/>
                    <a:pt x="926991" y="520044"/>
                    <a:pt x="930650" y="527405"/>
                  </a:cubicBezTo>
                  <a:cubicBezTo>
                    <a:pt x="933107" y="532267"/>
                    <a:pt x="935085" y="537356"/>
                    <a:pt x="936556" y="542600"/>
                  </a:cubicBezTo>
                  <a:cubicBezTo>
                    <a:pt x="935028" y="543499"/>
                    <a:pt x="933402" y="544222"/>
                    <a:pt x="931710" y="544753"/>
                  </a:cubicBezTo>
                  <a:cubicBezTo>
                    <a:pt x="919345" y="546196"/>
                    <a:pt x="906862" y="543340"/>
                    <a:pt x="896354" y="536665"/>
                  </a:cubicBezTo>
                  <a:cubicBezTo>
                    <a:pt x="884019" y="526648"/>
                    <a:pt x="867578" y="523267"/>
                    <a:pt x="852291" y="527605"/>
                  </a:cubicBezTo>
                  <a:cubicBezTo>
                    <a:pt x="833509" y="534874"/>
                    <a:pt x="819953" y="551511"/>
                    <a:pt x="816629" y="571374"/>
                  </a:cubicBezTo>
                  <a:cubicBezTo>
                    <a:pt x="809895" y="602712"/>
                    <a:pt x="827335" y="621316"/>
                    <a:pt x="842729" y="637728"/>
                  </a:cubicBezTo>
                  <a:cubicBezTo>
                    <a:pt x="845138" y="640291"/>
                    <a:pt x="847622" y="642938"/>
                    <a:pt x="850105" y="645728"/>
                  </a:cubicBezTo>
                  <a:cubicBezTo>
                    <a:pt x="866579" y="662070"/>
                    <a:pt x="886980" y="673898"/>
                    <a:pt x="909349" y="680071"/>
                  </a:cubicBezTo>
                  <a:cubicBezTo>
                    <a:pt x="912260" y="681121"/>
                    <a:pt x="915172" y="682168"/>
                    <a:pt x="918064" y="683256"/>
                  </a:cubicBezTo>
                  <a:cubicBezTo>
                    <a:pt x="917069" y="684996"/>
                    <a:pt x="916017" y="686707"/>
                    <a:pt x="915366" y="687772"/>
                  </a:cubicBezTo>
                  <a:cubicBezTo>
                    <a:pt x="912994" y="691627"/>
                    <a:pt x="910660" y="695590"/>
                    <a:pt x="908315" y="699571"/>
                  </a:cubicBezTo>
                  <a:cubicBezTo>
                    <a:pt x="904167" y="706599"/>
                    <a:pt x="899879" y="713868"/>
                    <a:pt x="895525" y="720273"/>
                  </a:cubicBezTo>
                  <a:cubicBezTo>
                    <a:pt x="890001" y="728426"/>
                    <a:pt x="883843" y="736295"/>
                    <a:pt x="877341" y="744624"/>
                  </a:cubicBezTo>
                  <a:cubicBezTo>
                    <a:pt x="860839" y="763630"/>
                    <a:pt x="847533" y="785188"/>
                    <a:pt x="837938" y="808458"/>
                  </a:cubicBezTo>
                  <a:cubicBezTo>
                    <a:pt x="831382" y="829036"/>
                    <a:pt x="827640" y="850407"/>
                    <a:pt x="826814" y="871989"/>
                  </a:cubicBezTo>
                  <a:cubicBezTo>
                    <a:pt x="826046" y="886608"/>
                    <a:pt x="824083" y="901139"/>
                    <a:pt x="820944" y="915437"/>
                  </a:cubicBezTo>
                  <a:cubicBezTo>
                    <a:pt x="816471" y="928977"/>
                    <a:pt x="809117" y="941388"/>
                    <a:pt x="799391" y="951816"/>
                  </a:cubicBezTo>
                  <a:cubicBezTo>
                    <a:pt x="781570" y="972360"/>
                    <a:pt x="761181" y="990524"/>
                    <a:pt x="738726" y="1005869"/>
                  </a:cubicBezTo>
                  <a:cubicBezTo>
                    <a:pt x="724290" y="1016365"/>
                    <a:pt x="704338" y="1026014"/>
                    <a:pt x="691147" y="1012307"/>
                  </a:cubicBezTo>
                  <a:cubicBezTo>
                    <a:pt x="674302" y="992972"/>
                    <a:pt x="663154" y="969340"/>
                    <a:pt x="658944" y="944040"/>
                  </a:cubicBezTo>
                  <a:cubicBezTo>
                    <a:pt x="656732" y="931540"/>
                    <a:pt x="655605" y="918872"/>
                    <a:pt x="655577" y="906177"/>
                  </a:cubicBezTo>
                  <a:cubicBezTo>
                    <a:pt x="655812" y="887192"/>
                    <a:pt x="653345" y="868270"/>
                    <a:pt x="648248" y="849981"/>
                  </a:cubicBezTo>
                  <a:cubicBezTo>
                    <a:pt x="645920" y="843300"/>
                    <a:pt x="643055" y="836819"/>
                    <a:pt x="639681" y="830600"/>
                  </a:cubicBezTo>
                  <a:cubicBezTo>
                    <a:pt x="635246" y="824049"/>
                    <a:pt x="632732" y="816387"/>
                    <a:pt x="632425" y="808481"/>
                  </a:cubicBezTo>
                  <a:cubicBezTo>
                    <a:pt x="635690" y="775311"/>
                    <a:pt x="627477" y="749563"/>
                    <a:pt x="608017" y="731955"/>
                  </a:cubicBezTo>
                  <a:cubicBezTo>
                    <a:pt x="573963" y="701134"/>
                    <a:pt x="517771" y="709459"/>
                    <a:pt x="508265" y="711138"/>
                  </a:cubicBezTo>
                  <a:cubicBezTo>
                    <a:pt x="485876" y="712659"/>
                    <a:pt x="467318" y="703975"/>
                    <a:pt x="444009" y="693009"/>
                  </a:cubicBezTo>
                  <a:lnTo>
                    <a:pt x="438167" y="690269"/>
                  </a:lnTo>
                  <a:cubicBezTo>
                    <a:pt x="400737" y="672805"/>
                    <a:pt x="386356" y="641300"/>
                    <a:pt x="391547" y="588127"/>
                  </a:cubicBezTo>
                  <a:cubicBezTo>
                    <a:pt x="398575" y="533248"/>
                    <a:pt x="437591" y="487817"/>
                    <a:pt x="490778" y="472580"/>
                  </a:cubicBezTo>
                  <a:cubicBezTo>
                    <a:pt x="538841" y="460270"/>
                    <a:pt x="585330" y="472310"/>
                    <a:pt x="641114" y="489315"/>
                  </a:cubicBezTo>
                  <a:cubicBezTo>
                    <a:pt x="653549" y="493114"/>
                    <a:pt x="681650" y="495932"/>
                    <a:pt x="732233" y="498449"/>
                  </a:cubicBezTo>
                  <a:lnTo>
                    <a:pt x="735182" y="498598"/>
                  </a:lnTo>
                  <a:cubicBezTo>
                    <a:pt x="763385" y="500053"/>
                    <a:pt x="785011" y="494067"/>
                    <a:pt x="799634" y="480794"/>
                  </a:cubicBezTo>
                  <a:cubicBezTo>
                    <a:pt x="809221" y="472465"/>
                    <a:pt x="815250" y="460777"/>
                    <a:pt x="816479" y="448136"/>
                  </a:cubicBezTo>
                  <a:cubicBezTo>
                    <a:pt x="819586" y="422688"/>
                    <a:pt x="811519" y="397141"/>
                    <a:pt x="794359" y="378093"/>
                  </a:cubicBezTo>
                  <a:cubicBezTo>
                    <a:pt x="762985" y="344770"/>
                    <a:pt x="707482" y="341496"/>
                    <a:pt x="668405" y="341947"/>
                  </a:cubicBezTo>
                  <a:cubicBezTo>
                    <a:pt x="658210" y="342063"/>
                    <a:pt x="647475" y="342858"/>
                    <a:pt x="637095" y="343631"/>
                  </a:cubicBezTo>
                  <a:cubicBezTo>
                    <a:pt x="613692" y="345370"/>
                    <a:pt x="589498" y="347170"/>
                    <a:pt x="570364" y="341412"/>
                  </a:cubicBezTo>
                  <a:cubicBezTo>
                    <a:pt x="568634" y="340956"/>
                    <a:pt x="566963" y="340298"/>
                    <a:pt x="565388" y="339449"/>
                  </a:cubicBezTo>
                  <a:cubicBezTo>
                    <a:pt x="564783" y="333083"/>
                    <a:pt x="568066" y="329482"/>
                    <a:pt x="583759" y="319274"/>
                  </a:cubicBezTo>
                  <a:cubicBezTo>
                    <a:pt x="591995" y="314436"/>
                    <a:pt x="599504" y="308456"/>
                    <a:pt x="606064" y="301512"/>
                  </a:cubicBezTo>
                  <a:cubicBezTo>
                    <a:pt x="623812" y="281007"/>
                    <a:pt x="625673" y="249241"/>
                    <a:pt x="626277" y="238804"/>
                  </a:cubicBezTo>
                  <a:lnTo>
                    <a:pt x="626323" y="238144"/>
                  </a:lnTo>
                  <a:lnTo>
                    <a:pt x="626379" y="237707"/>
                  </a:lnTo>
                  <a:cubicBezTo>
                    <a:pt x="628770" y="218596"/>
                    <a:pt x="681380" y="212252"/>
                    <a:pt x="716857" y="215145"/>
                  </a:cubicBezTo>
                  <a:cubicBezTo>
                    <a:pt x="717620" y="215206"/>
                    <a:pt x="718401" y="215215"/>
                    <a:pt x="719164" y="215215"/>
                  </a:cubicBezTo>
                  <a:cubicBezTo>
                    <a:pt x="734360" y="216106"/>
                    <a:pt x="748990" y="209317"/>
                    <a:pt x="758120" y="197137"/>
                  </a:cubicBezTo>
                  <a:cubicBezTo>
                    <a:pt x="775413" y="173310"/>
                    <a:pt x="765041" y="136685"/>
                    <a:pt x="762000" y="127416"/>
                  </a:cubicBezTo>
                  <a:cubicBezTo>
                    <a:pt x="755413" y="104835"/>
                    <a:pt x="761184" y="80453"/>
                    <a:pt x="777194" y="63221"/>
                  </a:cubicBezTo>
                  <a:cubicBezTo>
                    <a:pt x="961054" y="120099"/>
                    <a:pt x="1104157" y="265365"/>
                    <a:pt x="1158269" y="450058"/>
                  </a:cubicBezTo>
                  <a:close/>
                  <a:moveTo>
                    <a:pt x="275232" y="146554"/>
                  </a:moveTo>
                  <a:cubicBezTo>
                    <a:pt x="277884" y="158045"/>
                    <a:pt x="279828" y="175155"/>
                    <a:pt x="280708" y="183021"/>
                  </a:cubicBezTo>
                  <a:cubicBezTo>
                    <a:pt x="281443" y="189565"/>
                    <a:pt x="282094" y="195207"/>
                    <a:pt x="282754" y="199039"/>
                  </a:cubicBezTo>
                  <a:cubicBezTo>
                    <a:pt x="286608" y="214360"/>
                    <a:pt x="286643" y="230392"/>
                    <a:pt x="282857" y="245729"/>
                  </a:cubicBezTo>
                  <a:cubicBezTo>
                    <a:pt x="277359" y="261370"/>
                    <a:pt x="264840" y="272779"/>
                    <a:pt x="240990" y="283875"/>
                  </a:cubicBezTo>
                  <a:cubicBezTo>
                    <a:pt x="237046" y="285718"/>
                    <a:pt x="233111" y="287494"/>
                    <a:pt x="229213" y="289262"/>
                  </a:cubicBezTo>
                  <a:cubicBezTo>
                    <a:pt x="202945" y="301159"/>
                    <a:pt x="175785" y="313460"/>
                    <a:pt x="153386" y="339672"/>
                  </a:cubicBezTo>
                  <a:cubicBezTo>
                    <a:pt x="135628" y="360438"/>
                    <a:pt x="107891" y="381744"/>
                    <a:pt x="91948" y="380990"/>
                  </a:cubicBezTo>
                  <a:cubicBezTo>
                    <a:pt x="90083" y="380944"/>
                    <a:pt x="88261" y="380420"/>
                    <a:pt x="86656" y="379468"/>
                  </a:cubicBezTo>
                  <a:cubicBezTo>
                    <a:pt x="127813" y="286522"/>
                    <a:pt x="192883" y="206151"/>
                    <a:pt x="275232" y="146554"/>
                  </a:cubicBezTo>
                  <a:close/>
                  <a:moveTo>
                    <a:pt x="44501" y="524226"/>
                  </a:moveTo>
                  <a:cubicBezTo>
                    <a:pt x="69161" y="525809"/>
                    <a:pt x="121355" y="533024"/>
                    <a:pt x="123378" y="565747"/>
                  </a:cubicBezTo>
                  <a:cubicBezTo>
                    <a:pt x="121053" y="593584"/>
                    <a:pt x="121412" y="621579"/>
                    <a:pt x="124448" y="649347"/>
                  </a:cubicBezTo>
                  <a:cubicBezTo>
                    <a:pt x="129062" y="689279"/>
                    <a:pt x="157935" y="713807"/>
                    <a:pt x="183403" y="735443"/>
                  </a:cubicBezTo>
                  <a:cubicBezTo>
                    <a:pt x="206573" y="755126"/>
                    <a:pt x="226582" y="772125"/>
                    <a:pt x="228470" y="797249"/>
                  </a:cubicBezTo>
                  <a:cubicBezTo>
                    <a:pt x="228237" y="811719"/>
                    <a:pt x="225017" y="825983"/>
                    <a:pt x="219010" y="839149"/>
                  </a:cubicBezTo>
                  <a:cubicBezTo>
                    <a:pt x="215115" y="849094"/>
                    <a:pt x="211929" y="859301"/>
                    <a:pt x="209476" y="869695"/>
                  </a:cubicBezTo>
                  <a:lnTo>
                    <a:pt x="209029" y="871779"/>
                  </a:lnTo>
                  <a:cubicBezTo>
                    <a:pt x="204047" y="889570"/>
                    <a:pt x="202743" y="908190"/>
                    <a:pt x="205197" y="926502"/>
                  </a:cubicBezTo>
                  <a:cubicBezTo>
                    <a:pt x="209103" y="948039"/>
                    <a:pt x="206685" y="966549"/>
                    <a:pt x="198881" y="974817"/>
                  </a:cubicBezTo>
                  <a:cubicBezTo>
                    <a:pt x="192395" y="980218"/>
                    <a:pt x="183814" y="982389"/>
                    <a:pt x="175538" y="980732"/>
                  </a:cubicBezTo>
                  <a:cubicBezTo>
                    <a:pt x="67558" y="854857"/>
                    <a:pt x="19723" y="688210"/>
                    <a:pt x="44501" y="524226"/>
                  </a:cubicBezTo>
                  <a:close/>
                  <a:moveTo>
                    <a:pt x="395286" y="1139247"/>
                  </a:moveTo>
                  <a:cubicBezTo>
                    <a:pt x="441894" y="1116692"/>
                    <a:pt x="551661" y="1081040"/>
                    <a:pt x="650057" y="1179509"/>
                  </a:cubicBezTo>
                  <a:cubicBezTo>
                    <a:pt x="636676" y="1180452"/>
                    <a:pt x="623216" y="1181100"/>
                    <a:pt x="609600" y="1181100"/>
                  </a:cubicBezTo>
                  <a:cubicBezTo>
                    <a:pt x="536128" y="1181138"/>
                    <a:pt x="463346" y="1166927"/>
                    <a:pt x="395286" y="1139247"/>
                  </a:cubicBezTo>
                  <a:close/>
                  <a:moveTo>
                    <a:pt x="696965" y="1174423"/>
                  </a:moveTo>
                  <a:cubicBezTo>
                    <a:pt x="550613" y="999992"/>
                    <a:pt x="366445" y="1110663"/>
                    <a:pt x="352256" y="1119635"/>
                  </a:cubicBezTo>
                  <a:cubicBezTo>
                    <a:pt x="298473" y="1092413"/>
                    <a:pt x="249310" y="1056894"/>
                    <a:pt x="206573" y="1014374"/>
                  </a:cubicBezTo>
                  <a:cubicBezTo>
                    <a:pt x="214132" y="1011412"/>
                    <a:pt x="220955" y="1006850"/>
                    <a:pt x="226572" y="1000982"/>
                  </a:cubicBezTo>
                  <a:cubicBezTo>
                    <a:pt x="249947" y="976246"/>
                    <a:pt x="245622" y="935897"/>
                    <a:pt x="242683" y="919703"/>
                  </a:cubicBezTo>
                  <a:cubicBezTo>
                    <a:pt x="241278" y="906280"/>
                    <a:pt x="242501" y="892712"/>
                    <a:pt x="246282" y="879756"/>
                  </a:cubicBezTo>
                  <a:lnTo>
                    <a:pt x="246738" y="877649"/>
                  </a:lnTo>
                  <a:cubicBezTo>
                    <a:pt x="248835" y="869001"/>
                    <a:pt x="251527" y="860509"/>
                    <a:pt x="254794" y="852232"/>
                  </a:cubicBezTo>
                  <a:cubicBezTo>
                    <a:pt x="262846" y="834030"/>
                    <a:pt x="266828" y="814289"/>
                    <a:pt x="266458" y="794389"/>
                  </a:cubicBezTo>
                  <a:cubicBezTo>
                    <a:pt x="263388" y="753396"/>
                    <a:pt x="234004" y="728435"/>
                    <a:pt x="208071" y="706408"/>
                  </a:cubicBezTo>
                  <a:cubicBezTo>
                    <a:pt x="185058" y="686861"/>
                    <a:pt x="165189" y="669978"/>
                    <a:pt x="162306" y="644984"/>
                  </a:cubicBezTo>
                  <a:cubicBezTo>
                    <a:pt x="159506" y="619289"/>
                    <a:pt x="159219" y="593382"/>
                    <a:pt x="161451" y="567631"/>
                  </a:cubicBezTo>
                  <a:cubicBezTo>
                    <a:pt x="161511" y="566914"/>
                    <a:pt x="161530" y="566193"/>
                    <a:pt x="161506" y="565473"/>
                  </a:cubicBezTo>
                  <a:cubicBezTo>
                    <a:pt x="160079" y="520849"/>
                    <a:pt x="119277" y="491851"/>
                    <a:pt x="51594" y="486520"/>
                  </a:cubicBezTo>
                  <a:cubicBezTo>
                    <a:pt x="56916" y="462208"/>
                    <a:pt x="63834" y="438273"/>
                    <a:pt x="72303" y="414871"/>
                  </a:cubicBezTo>
                  <a:cubicBezTo>
                    <a:pt x="78063" y="417421"/>
                    <a:pt x="84258" y="418844"/>
                    <a:pt x="90553" y="419063"/>
                  </a:cubicBezTo>
                  <a:cubicBezTo>
                    <a:pt x="91223" y="419091"/>
                    <a:pt x="91883" y="419101"/>
                    <a:pt x="92553" y="419101"/>
                  </a:cubicBezTo>
                  <a:cubicBezTo>
                    <a:pt x="133472" y="419101"/>
                    <a:pt x="174437" y="373676"/>
                    <a:pt x="182343" y="364429"/>
                  </a:cubicBezTo>
                  <a:cubicBezTo>
                    <a:pt x="199235" y="344663"/>
                    <a:pt x="220415" y="335073"/>
                    <a:pt x="244934" y="323967"/>
                  </a:cubicBezTo>
                  <a:cubicBezTo>
                    <a:pt x="248953" y="322149"/>
                    <a:pt x="253009" y="320311"/>
                    <a:pt x="257073" y="318414"/>
                  </a:cubicBezTo>
                  <a:cubicBezTo>
                    <a:pt x="277919" y="308713"/>
                    <a:pt x="306996" y="291932"/>
                    <a:pt x="318800" y="258367"/>
                  </a:cubicBezTo>
                  <a:cubicBezTo>
                    <a:pt x="324950" y="236938"/>
                    <a:pt x="325469" y="214286"/>
                    <a:pt x="320307" y="192598"/>
                  </a:cubicBezTo>
                  <a:cubicBezTo>
                    <a:pt x="319739" y="189291"/>
                    <a:pt x="319209" y="184422"/>
                    <a:pt x="318577" y="178776"/>
                  </a:cubicBezTo>
                  <a:cubicBezTo>
                    <a:pt x="317343" y="160296"/>
                    <a:pt x="313810" y="142042"/>
                    <a:pt x="308059" y="124436"/>
                  </a:cubicBezTo>
                  <a:cubicBezTo>
                    <a:pt x="373487" y="83527"/>
                    <a:pt x="446568" y="56388"/>
                    <a:pt x="522839" y="44678"/>
                  </a:cubicBezTo>
                  <a:cubicBezTo>
                    <a:pt x="523744" y="50551"/>
                    <a:pt x="524085" y="56496"/>
                    <a:pt x="523858" y="62434"/>
                  </a:cubicBezTo>
                  <a:lnTo>
                    <a:pt x="523848" y="65806"/>
                  </a:lnTo>
                  <a:cubicBezTo>
                    <a:pt x="523960" y="83735"/>
                    <a:pt x="523411" y="95990"/>
                    <a:pt x="515021" y="102729"/>
                  </a:cubicBezTo>
                  <a:cubicBezTo>
                    <a:pt x="507309" y="108005"/>
                    <a:pt x="498837" y="112071"/>
                    <a:pt x="489896" y="114789"/>
                  </a:cubicBezTo>
                  <a:cubicBezTo>
                    <a:pt x="484669" y="116719"/>
                    <a:pt x="479469" y="118649"/>
                    <a:pt x="474483" y="120867"/>
                  </a:cubicBezTo>
                  <a:cubicBezTo>
                    <a:pt x="449635" y="130560"/>
                    <a:pt x="426720" y="144620"/>
                    <a:pt x="406822" y="162381"/>
                  </a:cubicBezTo>
                  <a:cubicBezTo>
                    <a:pt x="391215" y="177874"/>
                    <a:pt x="386740" y="193217"/>
                    <a:pt x="393521" y="207978"/>
                  </a:cubicBezTo>
                  <a:cubicBezTo>
                    <a:pt x="397912" y="217540"/>
                    <a:pt x="409223" y="221731"/>
                    <a:pt x="418783" y="217340"/>
                  </a:cubicBezTo>
                  <a:cubicBezTo>
                    <a:pt x="427403" y="213381"/>
                    <a:pt x="431797" y="203685"/>
                    <a:pt x="429091" y="194593"/>
                  </a:cubicBezTo>
                  <a:cubicBezTo>
                    <a:pt x="430460" y="192735"/>
                    <a:pt x="431991" y="191003"/>
                    <a:pt x="433668" y="189417"/>
                  </a:cubicBezTo>
                  <a:cubicBezTo>
                    <a:pt x="450363" y="175027"/>
                    <a:pt x="469408" y="163613"/>
                    <a:pt x="489971" y="155675"/>
                  </a:cubicBezTo>
                  <a:cubicBezTo>
                    <a:pt x="494212" y="153791"/>
                    <a:pt x="498640" y="152172"/>
                    <a:pt x="503087" y="150531"/>
                  </a:cubicBezTo>
                  <a:cubicBezTo>
                    <a:pt x="515922" y="146502"/>
                    <a:pt x="528008" y="140391"/>
                    <a:pt x="538862" y="132444"/>
                  </a:cubicBezTo>
                  <a:cubicBezTo>
                    <a:pt x="562255" y="113664"/>
                    <a:pt x="562079" y="85861"/>
                    <a:pt x="561948" y="65541"/>
                  </a:cubicBezTo>
                  <a:lnTo>
                    <a:pt x="561958" y="62713"/>
                  </a:lnTo>
                  <a:cubicBezTo>
                    <a:pt x="562149" y="55232"/>
                    <a:pt x="561717" y="47748"/>
                    <a:pt x="560667" y="40339"/>
                  </a:cubicBezTo>
                  <a:cubicBezTo>
                    <a:pt x="576811" y="38962"/>
                    <a:pt x="593104" y="38100"/>
                    <a:pt x="609600" y="38100"/>
                  </a:cubicBezTo>
                  <a:cubicBezTo>
                    <a:pt x="652622" y="38131"/>
                    <a:pt x="695502" y="43026"/>
                    <a:pt x="737425" y="52692"/>
                  </a:cubicBezTo>
                  <a:cubicBezTo>
                    <a:pt x="721742" y="77910"/>
                    <a:pt x="717294" y="108531"/>
                    <a:pt x="725155" y="137169"/>
                  </a:cubicBezTo>
                  <a:cubicBezTo>
                    <a:pt x="725286" y="137699"/>
                    <a:pt x="725454" y="138267"/>
                    <a:pt x="725621" y="138782"/>
                  </a:cubicBezTo>
                  <a:cubicBezTo>
                    <a:pt x="729788" y="151172"/>
                    <a:pt x="731490" y="168999"/>
                    <a:pt x="727286" y="174767"/>
                  </a:cubicBezTo>
                  <a:cubicBezTo>
                    <a:pt x="726151" y="176320"/>
                    <a:pt x="723453" y="177111"/>
                    <a:pt x="719268" y="177115"/>
                  </a:cubicBezTo>
                  <a:cubicBezTo>
                    <a:pt x="703538" y="175892"/>
                    <a:pt x="596466" y="169864"/>
                    <a:pt x="588578" y="232981"/>
                  </a:cubicBezTo>
                  <a:lnTo>
                    <a:pt x="588653" y="232991"/>
                  </a:lnTo>
                  <a:cubicBezTo>
                    <a:pt x="588448" y="234179"/>
                    <a:pt x="588312" y="235378"/>
                    <a:pt x="588243" y="236582"/>
                  </a:cubicBezTo>
                  <a:cubicBezTo>
                    <a:pt x="586830" y="260780"/>
                    <a:pt x="581490" y="271687"/>
                    <a:pt x="577267" y="276575"/>
                  </a:cubicBezTo>
                  <a:cubicBezTo>
                    <a:pt x="572943" y="280711"/>
                    <a:pt x="568147" y="284325"/>
                    <a:pt x="562980" y="287342"/>
                  </a:cubicBezTo>
                  <a:cubicBezTo>
                    <a:pt x="547623" y="297331"/>
                    <a:pt x="524414" y="312433"/>
                    <a:pt x="527484" y="343282"/>
                  </a:cubicBezTo>
                  <a:cubicBezTo>
                    <a:pt x="529186" y="360388"/>
                    <a:pt x="539921" y="372029"/>
                    <a:pt x="559379" y="377894"/>
                  </a:cubicBezTo>
                  <a:cubicBezTo>
                    <a:pt x="585286" y="385684"/>
                    <a:pt x="614325" y="383531"/>
                    <a:pt x="639924" y="381629"/>
                  </a:cubicBezTo>
                  <a:cubicBezTo>
                    <a:pt x="650165" y="380866"/>
                    <a:pt x="659839" y="380145"/>
                    <a:pt x="668834" y="380048"/>
                  </a:cubicBezTo>
                  <a:cubicBezTo>
                    <a:pt x="718607" y="379457"/>
                    <a:pt x="750782" y="387387"/>
                    <a:pt x="766632" y="404218"/>
                  </a:cubicBezTo>
                  <a:cubicBezTo>
                    <a:pt x="776330" y="415506"/>
                    <a:pt x="780660" y="430444"/>
                    <a:pt x="778501" y="445169"/>
                  </a:cubicBezTo>
                  <a:cubicBezTo>
                    <a:pt x="778250" y="446950"/>
                    <a:pt x="774985" y="462522"/>
                    <a:pt x="737155" y="460545"/>
                  </a:cubicBezTo>
                  <a:lnTo>
                    <a:pt x="734132" y="460396"/>
                  </a:lnTo>
                  <a:cubicBezTo>
                    <a:pt x="674601" y="457433"/>
                    <a:pt x="657281" y="454415"/>
                    <a:pt x="652240" y="452876"/>
                  </a:cubicBezTo>
                  <a:cubicBezTo>
                    <a:pt x="603805" y="438114"/>
                    <a:pt x="543512" y="419733"/>
                    <a:pt x="481329" y="435672"/>
                  </a:cubicBezTo>
                  <a:cubicBezTo>
                    <a:pt x="412511" y="454729"/>
                    <a:pt x="362050" y="513510"/>
                    <a:pt x="353635" y="584421"/>
                  </a:cubicBezTo>
                  <a:cubicBezTo>
                    <a:pt x="346826" y="654216"/>
                    <a:pt x="369206" y="700129"/>
                    <a:pt x="422049" y="724794"/>
                  </a:cubicBezTo>
                  <a:lnTo>
                    <a:pt x="427789" y="727486"/>
                  </a:lnTo>
                  <a:cubicBezTo>
                    <a:pt x="454242" y="739932"/>
                    <a:pt x="479236" y="751684"/>
                    <a:pt x="512239" y="749047"/>
                  </a:cubicBezTo>
                  <a:cubicBezTo>
                    <a:pt x="512967" y="748988"/>
                    <a:pt x="513690" y="748887"/>
                    <a:pt x="514406" y="748745"/>
                  </a:cubicBezTo>
                  <a:cubicBezTo>
                    <a:pt x="527113" y="746266"/>
                    <a:pt x="564106" y="743508"/>
                    <a:pt x="582523" y="760266"/>
                  </a:cubicBezTo>
                  <a:cubicBezTo>
                    <a:pt x="592625" y="769460"/>
                    <a:pt x="596550" y="784012"/>
                    <a:pt x="594513" y="804746"/>
                  </a:cubicBezTo>
                  <a:cubicBezTo>
                    <a:pt x="593829" y="819958"/>
                    <a:pt x="597753" y="835021"/>
                    <a:pt x="605768" y="847967"/>
                  </a:cubicBezTo>
                  <a:cubicBezTo>
                    <a:pt x="608197" y="852385"/>
                    <a:pt x="610281" y="856984"/>
                    <a:pt x="612000" y="861724"/>
                  </a:cubicBezTo>
                  <a:cubicBezTo>
                    <a:pt x="615910" y="876645"/>
                    <a:pt x="617760" y="892030"/>
                    <a:pt x="617498" y="907452"/>
                  </a:cubicBezTo>
                  <a:cubicBezTo>
                    <a:pt x="617568" y="922389"/>
                    <a:pt x="618969" y="937290"/>
                    <a:pt x="621683" y="951979"/>
                  </a:cubicBezTo>
                  <a:cubicBezTo>
                    <a:pt x="627314" y="984247"/>
                    <a:pt x="641865" y="1014289"/>
                    <a:pt x="663691" y="1038711"/>
                  </a:cubicBezTo>
                  <a:cubicBezTo>
                    <a:pt x="674737" y="1050598"/>
                    <a:pt x="690261" y="1057313"/>
                    <a:pt x="706487" y="1057218"/>
                  </a:cubicBezTo>
                  <a:cubicBezTo>
                    <a:pt x="726415" y="1056294"/>
                    <a:pt x="745543" y="1049103"/>
                    <a:pt x="761145" y="1036672"/>
                  </a:cubicBezTo>
                  <a:cubicBezTo>
                    <a:pt x="786353" y="1019385"/>
                    <a:pt x="809195" y="998887"/>
                    <a:pt x="829094" y="975684"/>
                  </a:cubicBezTo>
                  <a:cubicBezTo>
                    <a:pt x="842322" y="961015"/>
                    <a:pt x="852157" y="943609"/>
                    <a:pt x="857902" y="924712"/>
                  </a:cubicBezTo>
                  <a:cubicBezTo>
                    <a:pt x="861573" y="908390"/>
                    <a:pt x="863876" y="891791"/>
                    <a:pt x="864785" y="875087"/>
                  </a:cubicBezTo>
                  <a:cubicBezTo>
                    <a:pt x="865415" y="856868"/>
                    <a:pt x="868439" y="838812"/>
                    <a:pt x="873780" y="821383"/>
                  </a:cubicBezTo>
                  <a:cubicBezTo>
                    <a:pt x="882102" y="801961"/>
                    <a:pt x="893435" y="783974"/>
                    <a:pt x="907359" y="768084"/>
                  </a:cubicBezTo>
                  <a:cubicBezTo>
                    <a:pt x="913972" y="759624"/>
                    <a:pt x="920809" y="750875"/>
                    <a:pt x="927051" y="741676"/>
                  </a:cubicBezTo>
                  <a:cubicBezTo>
                    <a:pt x="932083" y="734272"/>
                    <a:pt x="936678" y="726472"/>
                    <a:pt x="941134" y="718923"/>
                  </a:cubicBezTo>
                  <a:cubicBezTo>
                    <a:pt x="943367" y="715138"/>
                    <a:pt x="945590" y="711366"/>
                    <a:pt x="947831" y="707701"/>
                  </a:cubicBezTo>
                  <a:cubicBezTo>
                    <a:pt x="953872" y="697874"/>
                    <a:pt x="962139" y="684409"/>
                    <a:pt x="957148" y="669517"/>
                  </a:cubicBezTo>
                  <a:cubicBezTo>
                    <a:pt x="953653" y="659975"/>
                    <a:pt x="945957" y="652572"/>
                    <a:pt x="936288" y="649439"/>
                  </a:cubicBezTo>
                  <a:cubicBezTo>
                    <a:pt x="931665" y="647621"/>
                    <a:pt x="926967" y="645924"/>
                    <a:pt x="922279" y="644230"/>
                  </a:cubicBezTo>
                  <a:cubicBezTo>
                    <a:pt x="904513" y="637822"/>
                    <a:pt x="889174" y="632287"/>
                    <a:pt x="878542" y="620372"/>
                  </a:cubicBezTo>
                  <a:cubicBezTo>
                    <a:pt x="875835" y="617334"/>
                    <a:pt x="873138" y="614451"/>
                    <a:pt x="870524" y="611665"/>
                  </a:cubicBezTo>
                  <a:cubicBezTo>
                    <a:pt x="855223" y="595345"/>
                    <a:pt x="851585" y="590043"/>
                    <a:pt x="853874" y="579374"/>
                  </a:cubicBezTo>
                  <a:cubicBezTo>
                    <a:pt x="854746" y="572745"/>
                    <a:pt x="858707" y="566922"/>
                    <a:pt x="864553" y="563677"/>
                  </a:cubicBezTo>
                  <a:cubicBezTo>
                    <a:pt x="865874" y="563249"/>
                    <a:pt x="868041" y="563491"/>
                    <a:pt x="874934" y="568175"/>
                  </a:cubicBezTo>
                  <a:cubicBezTo>
                    <a:pt x="889649" y="578179"/>
                    <a:pt x="920801" y="588717"/>
                    <a:pt x="944009" y="580815"/>
                  </a:cubicBezTo>
                  <a:cubicBezTo>
                    <a:pt x="956177" y="577581"/>
                    <a:pt x="966349" y="569217"/>
                    <a:pt x="971864" y="557896"/>
                  </a:cubicBezTo>
                  <a:cubicBezTo>
                    <a:pt x="978960" y="541400"/>
                    <a:pt x="971388" y="524848"/>
                    <a:pt x="965302" y="511546"/>
                  </a:cubicBezTo>
                  <a:cubicBezTo>
                    <a:pt x="962787" y="506545"/>
                    <a:pt x="960730" y="501326"/>
                    <a:pt x="959168" y="495952"/>
                  </a:cubicBezTo>
                  <a:cubicBezTo>
                    <a:pt x="957720" y="489651"/>
                    <a:pt x="959339" y="483034"/>
                    <a:pt x="963530" y="478115"/>
                  </a:cubicBezTo>
                  <a:cubicBezTo>
                    <a:pt x="967531" y="473206"/>
                    <a:pt x="973665" y="470561"/>
                    <a:pt x="979980" y="471032"/>
                  </a:cubicBezTo>
                  <a:cubicBezTo>
                    <a:pt x="996810" y="471952"/>
                    <a:pt x="1018251" y="479036"/>
                    <a:pt x="1028214" y="492775"/>
                  </a:cubicBezTo>
                  <a:cubicBezTo>
                    <a:pt x="1040501" y="509699"/>
                    <a:pt x="1061495" y="502723"/>
                    <a:pt x="1083707" y="495351"/>
                  </a:cubicBezTo>
                  <a:cubicBezTo>
                    <a:pt x="1104671" y="488393"/>
                    <a:pt x="1133380" y="478868"/>
                    <a:pt x="1151315" y="488272"/>
                  </a:cubicBezTo>
                  <a:cubicBezTo>
                    <a:pt x="1162307" y="495371"/>
                    <a:pt x="1169908" y="506666"/>
                    <a:pt x="1172347" y="519522"/>
                  </a:cubicBezTo>
                  <a:cubicBezTo>
                    <a:pt x="1172890" y="521293"/>
                    <a:pt x="1173699" y="522974"/>
                    <a:pt x="1174737" y="524508"/>
                  </a:cubicBezTo>
                  <a:cubicBezTo>
                    <a:pt x="1221572" y="835739"/>
                    <a:pt x="1007993" y="1126274"/>
                    <a:pt x="696965" y="1174423"/>
                  </a:cubicBezTo>
                  <a:close/>
                </a:path>
              </a:pathLst>
            </a:custGeom>
            <a:grpFill/>
            <a:ln w="9525"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171F562D-5A8E-2661-8D57-30BC4E64CF67}"/>
                </a:ext>
              </a:extLst>
            </p:cNvPr>
            <p:cNvSpPr/>
            <p:nvPr/>
          </p:nvSpPr>
          <p:spPr>
            <a:xfrm>
              <a:off x="3986294" y="5090645"/>
              <a:ext cx="95252" cy="133360"/>
            </a:xfrm>
            <a:custGeom>
              <a:avLst/>
              <a:gdLst>
                <a:gd name="connsiteX0" fmla="*/ 65752 w 95252"/>
                <a:gd name="connsiteY0" fmla="*/ 2130 h 133360"/>
                <a:gd name="connsiteX1" fmla="*/ 57132 w 95252"/>
                <a:gd name="connsiteY1" fmla="*/ 26891 h 133360"/>
                <a:gd name="connsiteX2" fmla="*/ 43540 w 95252"/>
                <a:gd name="connsiteY2" fmla="*/ 64196 h 133360"/>
                <a:gd name="connsiteX3" fmla="*/ 15136 w 95252"/>
                <a:gd name="connsiteY3" fmla="*/ 95660 h 133360"/>
                <a:gd name="connsiteX4" fmla="*/ 411 w 95252"/>
                <a:gd name="connsiteY4" fmla="*/ 118229 h 133360"/>
                <a:gd name="connsiteX5" fmla="*/ 19032 w 95252"/>
                <a:gd name="connsiteY5" fmla="*/ 133360 h 133360"/>
                <a:gd name="connsiteX6" fmla="*/ 22966 w 95252"/>
                <a:gd name="connsiteY6" fmla="*/ 132950 h 133360"/>
                <a:gd name="connsiteX7" fmla="*/ 76268 w 95252"/>
                <a:gd name="connsiteY7" fmla="*/ 83716 h 133360"/>
                <a:gd name="connsiteX8" fmla="*/ 91422 w 95252"/>
                <a:gd name="connsiteY8" fmla="*/ 10307 h 133360"/>
                <a:gd name="connsiteX9" fmla="*/ 65762 w 95252"/>
                <a:gd name="connsiteY9" fmla="*/ 2128 h 133360"/>
                <a:gd name="connsiteX10" fmla="*/ 65752 w 95252"/>
                <a:gd name="connsiteY10" fmla="*/ 2130 h 13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2" h="133360">
                  <a:moveTo>
                    <a:pt x="65752" y="2130"/>
                  </a:moveTo>
                  <a:cubicBezTo>
                    <a:pt x="56751" y="6779"/>
                    <a:pt x="52970" y="17658"/>
                    <a:pt x="57132" y="26891"/>
                  </a:cubicBezTo>
                  <a:cubicBezTo>
                    <a:pt x="55884" y="40287"/>
                    <a:pt x="51198" y="53136"/>
                    <a:pt x="43540" y="64196"/>
                  </a:cubicBezTo>
                  <a:cubicBezTo>
                    <a:pt x="37072" y="77048"/>
                    <a:pt x="27262" y="87918"/>
                    <a:pt x="15136" y="95660"/>
                  </a:cubicBezTo>
                  <a:cubicBezTo>
                    <a:pt x="4840" y="97826"/>
                    <a:pt x="-1752" y="107931"/>
                    <a:pt x="411" y="118229"/>
                  </a:cubicBezTo>
                  <a:cubicBezTo>
                    <a:pt x="2268" y="127037"/>
                    <a:pt x="10031" y="133348"/>
                    <a:pt x="19032" y="133360"/>
                  </a:cubicBezTo>
                  <a:cubicBezTo>
                    <a:pt x="20356" y="133358"/>
                    <a:pt x="21670" y="133221"/>
                    <a:pt x="22966" y="132950"/>
                  </a:cubicBezTo>
                  <a:cubicBezTo>
                    <a:pt x="48340" y="127620"/>
                    <a:pt x="70172" y="93920"/>
                    <a:pt x="76268" y="83716"/>
                  </a:cubicBezTo>
                  <a:cubicBezTo>
                    <a:pt x="82935" y="72526"/>
                    <a:pt x="103757" y="34166"/>
                    <a:pt x="91422" y="10307"/>
                  </a:cubicBezTo>
                  <a:cubicBezTo>
                    <a:pt x="86593" y="963"/>
                    <a:pt x="75106" y="-2699"/>
                    <a:pt x="65762" y="2128"/>
                  </a:cubicBezTo>
                  <a:cubicBezTo>
                    <a:pt x="65762" y="2129"/>
                    <a:pt x="65752" y="2130"/>
                    <a:pt x="65752" y="2130"/>
                  </a:cubicBezTo>
                  <a:close/>
                </a:path>
              </a:pathLst>
            </a:custGeom>
            <a:grpFill/>
            <a:ln w="9525" cap="flat">
              <a:noFill/>
              <a:prstDash val="solid"/>
              <a:miter/>
            </a:ln>
          </p:spPr>
          <p:txBody>
            <a:bodyPr rtlCol="0" anchor="ctr"/>
            <a:lstStyle/>
            <a:p>
              <a:endParaRPr lang="en-GB"/>
            </a:p>
          </p:txBody>
        </p:sp>
      </p:grpSp>
      <p:pic>
        <p:nvPicPr>
          <p:cNvPr id="10" name="Picture 9" descr="Multiple blue virus organisms">
            <a:extLst>
              <a:ext uri="{FF2B5EF4-FFF2-40B4-BE49-F238E27FC236}">
                <a16:creationId xmlns:a16="http://schemas.microsoft.com/office/drawing/2014/main" id="{3B545BE5-E951-23E2-FCA2-3C02E915FF1E}"/>
              </a:ext>
            </a:extLst>
          </p:cNvPr>
          <p:cNvPicPr>
            <a:picLocks noChangeAspect="1"/>
          </p:cNvPicPr>
          <p:nvPr/>
        </p:nvPicPr>
        <p:blipFill rotWithShape="1">
          <a:blip r:embed="rId3">
            <a:extLst>
              <a:ext uri="{28A0092B-C50C-407E-A947-70E740481C1C}">
                <a14:useLocalDpi xmlns:a14="http://schemas.microsoft.com/office/drawing/2010/main" val="0"/>
              </a:ext>
            </a:extLst>
          </a:blip>
          <a:srcRect l="8594" r="6975"/>
          <a:stretch/>
        </p:blipFill>
        <p:spPr>
          <a:xfrm>
            <a:off x="8850713" y="2127482"/>
            <a:ext cx="2499720" cy="1665439"/>
          </a:xfrm>
          <a:prstGeom prst="rect">
            <a:avLst/>
          </a:prstGeom>
        </p:spPr>
      </p:pic>
      <p:pic>
        <p:nvPicPr>
          <p:cNvPr id="11" name="Picture 2">
            <a:extLst>
              <a:ext uri="{FF2B5EF4-FFF2-40B4-BE49-F238E27FC236}">
                <a16:creationId xmlns:a16="http://schemas.microsoft.com/office/drawing/2014/main" id="{65890892-DC41-7966-8846-53A238DDB6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6163" y="4041601"/>
            <a:ext cx="2498157" cy="166543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33CC3FB9-0D13-6B7C-1B53-FCA4D059B882}"/>
              </a:ext>
            </a:extLst>
          </p:cNvPr>
          <p:cNvCxnSpPr>
            <a:cxnSpLocks/>
          </p:cNvCxnSpPr>
          <p:nvPr/>
        </p:nvCxnSpPr>
        <p:spPr>
          <a:xfrm>
            <a:off x="8015671" y="1931119"/>
            <a:ext cx="0" cy="3671041"/>
          </a:xfrm>
          <a:prstGeom prst="line">
            <a:avLst/>
          </a:prstGeom>
          <a:ln w="38100">
            <a:gradFill>
              <a:gsLst>
                <a:gs pos="0">
                  <a:schemeClr val="accent4"/>
                </a:gs>
                <a:gs pos="100000">
                  <a:schemeClr val="accent3"/>
                </a:gs>
              </a:gsLst>
              <a:lin ang="5400000" scaled="1"/>
            </a:gra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C685950-7EDE-9082-4963-A2A8BA5ECDCE}"/>
              </a:ext>
            </a:extLst>
          </p:cNvPr>
          <p:cNvSpPr txBox="1"/>
          <p:nvPr/>
        </p:nvSpPr>
        <p:spPr>
          <a:xfrm>
            <a:off x="8205185" y="1614349"/>
            <a:ext cx="3835894" cy="369332"/>
          </a:xfrm>
          <a:prstGeom prst="rect">
            <a:avLst/>
          </a:prstGeom>
          <a:noFill/>
        </p:spPr>
        <p:txBody>
          <a:bodyPr wrap="square">
            <a:spAutoFit/>
          </a:bodyPr>
          <a:lstStyle/>
          <a:p>
            <a:pPr>
              <a:buFontTx/>
              <a:buNone/>
            </a:pPr>
            <a:r>
              <a:rPr lang="en-GB" sz="1800"/>
              <a:t>Two </a:t>
            </a:r>
            <a:r>
              <a:rPr lang="en-GB"/>
              <a:t>key </a:t>
            </a:r>
            <a:r>
              <a:rPr lang="en-GB" sz="1800"/>
              <a:t>factors influencing markets</a:t>
            </a:r>
          </a:p>
        </p:txBody>
      </p:sp>
      <p:sp>
        <p:nvSpPr>
          <p:cNvPr id="5" name="Rectangle 4">
            <a:extLst>
              <a:ext uri="{FF2B5EF4-FFF2-40B4-BE49-F238E27FC236}">
                <a16:creationId xmlns:a16="http://schemas.microsoft.com/office/drawing/2014/main" id="{EFE98C74-9E1D-53E2-4482-086F2656F318}"/>
              </a:ext>
            </a:extLst>
          </p:cNvPr>
          <p:cNvSpPr/>
          <p:nvPr/>
        </p:nvSpPr>
        <p:spPr>
          <a:xfrm>
            <a:off x="2095500" y="5443675"/>
            <a:ext cx="1833516" cy="3524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6063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03146F-7406-4F7B-93FC-2C1AB0E0CB77}"/>
              </a:ext>
            </a:extLst>
          </p:cNvPr>
          <p:cNvSpPr>
            <a:spLocks noGrp="1"/>
          </p:cNvSpPr>
          <p:nvPr>
            <p:ph type="title"/>
          </p:nvPr>
        </p:nvSpPr>
        <p:spPr/>
        <p:txBody>
          <a:bodyPr/>
          <a:lstStyle/>
          <a:p>
            <a:r>
              <a:rPr lang="en-GB"/>
              <a:t>The September 2022 UK market in summary</a:t>
            </a:r>
          </a:p>
        </p:txBody>
      </p:sp>
      <p:sp>
        <p:nvSpPr>
          <p:cNvPr id="5" name="Content Placeholder 4">
            <a:extLst>
              <a:ext uri="{FF2B5EF4-FFF2-40B4-BE49-F238E27FC236}">
                <a16:creationId xmlns:a16="http://schemas.microsoft.com/office/drawing/2014/main" id="{B85097CD-5DF0-4D2D-834F-F61A06FAD07C}"/>
              </a:ext>
            </a:extLst>
          </p:cNvPr>
          <p:cNvSpPr>
            <a:spLocks noGrp="1"/>
          </p:cNvSpPr>
          <p:nvPr>
            <p:ph idx="1"/>
          </p:nvPr>
        </p:nvSpPr>
        <p:spPr>
          <a:xfrm>
            <a:off x="838200" y="1690688"/>
            <a:ext cx="10515600" cy="4351338"/>
          </a:xfrm>
        </p:spPr>
        <p:txBody>
          <a:bodyPr>
            <a:normAutofit/>
          </a:bodyPr>
          <a:lstStyle/>
          <a:p>
            <a:pPr marL="285750" indent="-285750">
              <a:spcBef>
                <a:spcPts val="1200"/>
              </a:spcBef>
              <a:buClr>
                <a:schemeClr val="accent4"/>
              </a:buClr>
              <a:buFont typeface="Wingdings" panose="05000000000000000000" pitchFamily="2" charset="2"/>
              <a:buChar char="Ø"/>
            </a:pPr>
            <a:r>
              <a:rPr lang="en-GB" sz="2000">
                <a:solidFill>
                  <a:schemeClr val="accent4"/>
                </a:solidFill>
                <a:latin typeface="Arial" panose="020B0604020202020204" pitchFamily="34" charset="0"/>
                <a:cs typeface="Arial" panose="020B0604020202020204" pitchFamily="34" charset="0"/>
              </a:rPr>
              <a:t>Uncertainty associated with Brexit </a:t>
            </a:r>
            <a:r>
              <a:rPr lang="en-GB" sz="2000"/>
              <a:t>– the UK’s relationship with the EU unclear</a:t>
            </a:r>
          </a:p>
          <a:p>
            <a:pPr marL="285750" indent="-285750">
              <a:spcBef>
                <a:spcPts val="1200"/>
              </a:spcBef>
              <a:buClr>
                <a:schemeClr val="accent4"/>
              </a:buClr>
              <a:buFont typeface="Wingdings" panose="05000000000000000000" pitchFamily="2" charset="2"/>
              <a:buChar char="Ø"/>
            </a:pPr>
            <a:r>
              <a:rPr lang="en-GB" sz="2000">
                <a:solidFill>
                  <a:schemeClr val="accent4"/>
                </a:solidFill>
                <a:latin typeface="Arial" panose="020B0604020202020204" pitchFamily="34" charset="0"/>
                <a:cs typeface="Arial" panose="020B0604020202020204" pitchFamily="34" charset="0"/>
              </a:rPr>
              <a:t>Political uncertainty </a:t>
            </a:r>
            <a:r>
              <a:rPr lang="en-GB" sz="2000"/>
              <a:t>– political turmoil / multiple Prime Ministers</a:t>
            </a:r>
            <a:endParaRPr lang="en-GB" sz="2000">
              <a:solidFill>
                <a:srgbClr val="455560"/>
              </a:solidFill>
              <a:latin typeface="Arial" panose="020B0604020202020204" pitchFamily="34" charset="0"/>
              <a:cs typeface="Arial" panose="020B0604020202020204" pitchFamily="34" charset="0"/>
            </a:endParaRPr>
          </a:p>
          <a:p>
            <a:pPr marL="0" indent="0">
              <a:spcBef>
                <a:spcPts val="1200"/>
              </a:spcBef>
              <a:buClr>
                <a:schemeClr val="accent4"/>
              </a:buClr>
              <a:buNone/>
            </a:pPr>
            <a:endParaRPr lang="en-GB" sz="2000">
              <a:solidFill>
                <a:srgbClr val="455560"/>
              </a:solidFill>
              <a:latin typeface="Arial" panose="020B0604020202020204" pitchFamily="34" charset="0"/>
              <a:cs typeface="Arial" panose="020B0604020202020204" pitchFamily="34" charset="0"/>
            </a:endParaRPr>
          </a:p>
          <a:p>
            <a:pPr marL="0" indent="0">
              <a:spcBef>
                <a:spcPts val="1200"/>
              </a:spcBef>
              <a:buClr>
                <a:schemeClr val="accent4"/>
              </a:buClr>
              <a:buNone/>
            </a:pPr>
            <a:r>
              <a:rPr lang="en-GB" sz="2000">
                <a:solidFill>
                  <a:srgbClr val="455560"/>
                </a:solidFill>
                <a:latin typeface="Arial" panose="020B0604020202020204" pitchFamily="34" charset="0"/>
                <a:cs typeface="Arial" panose="020B0604020202020204" pitchFamily="34" charset="0"/>
              </a:rPr>
              <a:t>And also…</a:t>
            </a:r>
            <a:br>
              <a:rPr lang="en-GB" sz="2000">
                <a:solidFill>
                  <a:srgbClr val="455560"/>
                </a:solidFill>
                <a:latin typeface="Arial" panose="020B0604020202020204" pitchFamily="34" charset="0"/>
                <a:cs typeface="Arial" panose="020B0604020202020204" pitchFamily="34" charset="0"/>
              </a:rPr>
            </a:br>
            <a:endParaRPr lang="en-GB" sz="2000"/>
          </a:p>
          <a:p>
            <a:pPr marL="285750" indent="-285750">
              <a:spcBef>
                <a:spcPts val="1200"/>
              </a:spcBef>
              <a:buClr>
                <a:schemeClr val="accent4"/>
              </a:buClr>
              <a:buFont typeface="Wingdings" panose="05000000000000000000" pitchFamily="2" charset="2"/>
              <a:buChar char="Ø"/>
            </a:pPr>
            <a:r>
              <a:rPr lang="en-GB" sz="2000">
                <a:solidFill>
                  <a:schemeClr val="accent4"/>
                </a:solidFill>
                <a:latin typeface="Arial" panose="020B0604020202020204" pitchFamily="34" charset="0"/>
                <a:cs typeface="Arial" panose="020B0604020202020204" pitchFamily="34" charset="0"/>
              </a:rPr>
              <a:t>Relatively high levels of debt </a:t>
            </a:r>
            <a:r>
              <a:rPr lang="en-GB" sz="2000"/>
              <a:t>– debt to GDP of 102% with an 8% budgetary deficit</a:t>
            </a:r>
            <a:endParaRPr lang="en-GB" sz="2000">
              <a:solidFill>
                <a:schemeClr val="accent4"/>
              </a:solidFill>
              <a:latin typeface="Arial" panose="020B0604020202020204" pitchFamily="34" charset="0"/>
              <a:cs typeface="Arial" panose="020B0604020202020204" pitchFamily="34" charset="0"/>
            </a:endParaRPr>
          </a:p>
          <a:p>
            <a:pPr marL="285750" indent="-285750">
              <a:spcBef>
                <a:spcPts val="1200"/>
              </a:spcBef>
              <a:buClr>
                <a:schemeClr val="accent4"/>
              </a:buClr>
              <a:buFont typeface="Wingdings" panose="05000000000000000000" pitchFamily="2" charset="2"/>
              <a:buChar char="Ø"/>
            </a:pPr>
            <a:r>
              <a:rPr lang="en-GB" sz="2000">
                <a:solidFill>
                  <a:schemeClr val="accent4"/>
                </a:solidFill>
                <a:latin typeface="Arial" panose="020B0604020202020204" pitchFamily="34" charset="0"/>
                <a:cs typeface="Arial" panose="020B0604020202020204" pitchFamily="34" charset="0"/>
              </a:rPr>
              <a:t>A depreciating currency </a:t>
            </a:r>
            <a:r>
              <a:rPr lang="en-GB" sz="2000"/>
              <a:t>– $1.40 to close to parity within a year</a:t>
            </a:r>
          </a:p>
          <a:p>
            <a:pPr marL="285750" indent="-285750">
              <a:spcBef>
                <a:spcPts val="1200"/>
              </a:spcBef>
              <a:buClr>
                <a:schemeClr val="accent4"/>
              </a:buClr>
              <a:buFont typeface="Wingdings" panose="05000000000000000000" pitchFamily="2" charset="2"/>
              <a:buChar char="Ø"/>
            </a:pPr>
            <a:r>
              <a:rPr lang="en-GB" sz="2000">
                <a:solidFill>
                  <a:schemeClr val="accent4"/>
                </a:solidFill>
                <a:latin typeface="Arial" panose="020B0604020202020204" pitchFamily="34" charset="0"/>
                <a:cs typeface="Arial" panose="020B0604020202020204" pitchFamily="34" charset="0"/>
              </a:rPr>
              <a:t>High inflation </a:t>
            </a:r>
            <a:r>
              <a:rPr lang="en-GB" sz="2000"/>
              <a:t>– and an expectation it would rise further</a:t>
            </a:r>
            <a:endParaRPr lang="en-GB" sz="2000">
              <a:solidFill>
                <a:schemeClr val="accent4"/>
              </a:solidFill>
              <a:latin typeface="Arial" panose="020B0604020202020204" pitchFamily="34" charset="0"/>
              <a:cs typeface="Arial" panose="020B0604020202020204" pitchFamily="34" charset="0"/>
            </a:endParaRPr>
          </a:p>
          <a:p>
            <a:pPr marL="285750" indent="-285750">
              <a:spcBef>
                <a:spcPts val="1200"/>
              </a:spcBef>
              <a:buClr>
                <a:schemeClr val="accent4"/>
              </a:buClr>
              <a:buFont typeface="Wingdings" panose="05000000000000000000" pitchFamily="2" charset="2"/>
              <a:buChar char="Ø"/>
            </a:pPr>
            <a:r>
              <a:rPr lang="en-GB" sz="2000">
                <a:solidFill>
                  <a:schemeClr val="accent4"/>
                </a:solidFill>
                <a:latin typeface="Arial" panose="020B0604020202020204" pitchFamily="34" charset="0"/>
                <a:cs typeface="Arial" panose="020B0604020202020204" pitchFamily="34" charset="0"/>
              </a:rPr>
              <a:t>A backdrop of increasing interest rates </a:t>
            </a:r>
            <a:r>
              <a:rPr lang="en-GB" sz="2000"/>
              <a:t>– due to inflation and the domestic factors </a:t>
            </a:r>
            <a:endParaRPr lang="en-GB" sz="2000">
              <a:solidFill>
                <a:schemeClr val="accent4"/>
              </a:solidFill>
              <a:latin typeface="Arial" panose="020B0604020202020204" pitchFamily="34" charset="0"/>
              <a:cs typeface="Arial" panose="020B0604020202020204" pitchFamily="34" charset="0"/>
            </a:endParaRPr>
          </a:p>
          <a:p>
            <a:pPr marL="285750" indent="-285750">
              <a:spcBef>
                <a:spcPts val="1200"/>
              </a:spcBef>
              <a:buClr>
                <a:schemeClr val="accent4"/>
              </a:buClr>
              <a:buFont typeface="Wingdings" panose="05000000000000000000" pitchFamily="2" charset="2"/>
              <a:buChar char="Ø"/>
            </a:pPr>
            <a:endParaRPr lang="en-GB" sz="2000">
              <a:solidFill>
                <a:schemeClr val="accent4"/>
              </a:solidFill>
              <a:latin typeface="Arial" panose="020B0604020202020204" pitchFamily="34" charset="0"/>
              <a:cs typeface="Arial" panose="020B0604020202020204" pitchFamily="34" charset="0"/>
            </a:endParaRPr>
          </a:p>
          <a:p>
            <a:pPr marL="0" indent="0">
              <a:buNone/>
            </a:pPr>
            <a:endParaRPr lang="en-GB" sz="2400">
              <a:solidFill>
                <a:srgbClr val="455560"/>
              </a:solidFill>
              <a:latin typeface="Arial" panose="020B0604020202020204" pitchFamily="34" charset="0"/>
              <a:cs typeface="Arial" panose="020B0604020202020204" pitchFamily="34" charset="0"/>
            </a:endParaRPr>
          </a:p>
          <a:p>
            <a:pPr marL="0" indent="0">
              <a:buNone/>
            </a:pPr>
            <a:endParaRPr lang="en-GB" sz="2400">
              <a:solidFill>
                <a:srgbClr val="4555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7788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E15C1-C38A-9A7E-A2CA-187D052562B6}"/>
              </a:ext>
            </a:extLst>
          </p:cNvPr>
          <p:cNvSpPr>
            <a:spLocks noGrp="1"/>
          </p:cNvSpPr>
          <p:nvPr>
            <p:ph type="title"/>
          </p:nvPr>
        </p:nvSpPr>
        <p:spPr/>
        <p:txBody>
          <a:bodyPr/>
          <a:lstStyle/>
          <a:p>
            <a:r>
              <a:rPr lang="en-GB"/>
              <a:t>Kwarteng’s September 2022 Mini-Budget </a:t>
            </a:r>
          </a:p>
        </p:txBody>
      </p:sp>
      <p:sp>
        <p:nvSpPr>
          <p:cNvPr id="5" name="Content Placeholder 4">
            <a:extLst>
              <a:ext uri="{FF2B5EF4-FFF2-40B4-BE49-F238E27FC236}">
                <a16:creationId xmlns:a16="http://schemas.microsoft.com/office/drawing/2014/main" id="{EDF58D8E-479B-2CD5-7C60-F17D42A07626}"/>
              </a:ext>
            </a:extLst>
          </p:cNvPr>
          <p:cNvSpPr>
            <a:spLocks noGrp="1"/>
          </p:cNvSpPr>
          <p:nvPr>
            <p:ph idx="1"/>
          </p:nvPr>
        </p:nvSpPr>
        <p:spPr>
          <a:xfrm>
            <a:off x="838200" y="1501775"/>
            <a:ext cx="6258817" cy="4268709"/>
          </a:xfrm>
        </p:spPr>
        <p:txBody>
          <a:bodyPr>
            <a:normAutofit/>
          </a:bodyPr>
          <a:lstStyle/>
          <a:p>
            <a:pPr marL="285750" indent="-285750">
              <a:lnSpc>
                <a:spcPct val="100000"/>
              </a:lnSpc>
              <a:spcBef>
                <a:spcPts val="1200"/>
              </a:spcBef>
              <a:buClr>
                <a:srgbClr val="F2016C"/>
              </a:buClr>
              <a:buFont typeface="Wingdings" panose="05000000000000000000" pitchFamily="2" charset="2"/>
              <a:buChar char="Ø"/>
              <a:defRPr/>
            </a:pPr>
            <a:r>
              <a:rPr lang="en-GB" sz="2400">
                <a:solidFill>
                  <a:srgbClr val="455560"/>
                </a:solidFill>
                <a:latin typeface="Arial" panose="020B0604020202020204" pitchFamily="34" charset="0"/>
                <a:cs typeface="Arial" panose="020B0604020202020204" pitchFamily="34" charset="0"/>
              </a:rPr>
              <a:t>Significant cuts in tax… </a:t>
            </a:r>
          </a:p>
          <a:p>
            <a:pPr marL="742950" lvl="1" indent="-285750">
              <a:lnSpc>
                <a:spcPct val="100000"/>
              </a:lnSpc>
              <a:spcBef>
                <a:spcPts val="1200"/>
              </a:spcBef>
              <a:buClr>
                <a:srgbClr val="F2016C"/>
              </a:buClr>
              <a:buFont typeface="Wingdings" panose="05000000000000000000" pitchFamily="2" charset="2"/>
              <a:buChar char="Ø"/>
              <a:defRPr/>
            </a:pPr>
            <a:r>
              <a:rPr lang="en-GB" sz="2000">
                <a:solidFill>
                  <a:schemeClr val="accent4"/>
                </a:solidFill>
                <a:latin typeface="Arial" panose="020B0604020202020204" pitchFamily="34" charset="0"/>
                <a:cs typeface="Arial" panose="020B0604020202020204" pitchFamily="34" charset="0"/>
              </a:rPr>
              <a:t>…an expansionary fiscal policy is inflationary</a:t>
            </a:r>
          </a:p>
          <a:p>
            <a:pPr marL="285750" indent="-285750">
              <a:lnSpc>
                <a:spcPct val="100000"/>
              </a:lnSpc>
              <a:spcBef>
                <a:spcPts val="1200"/>
              </a:spcBef>
              <a:buClr>
                <a:srgbClr val="F2016C"/>
              </a:buClr>
              <a:buFont typeface="Wingdings" panose="05000000000000000000" pitchFamily="2" charset="2"/>
              <a:buChar char="Ø"/>
              <a:defRPr/>
            </a:pPr>
            <a:r>
              <a:rPr lang="en-GB" sz="2400">
                <a:solidFill>
                  <a:srgbClr val="455560"/>
                </a:solidFill>
                <a:latin typeface="Arial" panose="020B0604020202020204" pitchFamily="34" charset="0"/>
                <a:cs typeface="Arial" panose="020B0604020202020204" pitchFamily="34" charset="0"/>
              </a:rPr>
              <a:t>Significant additional borrowing… </a:t>
            </a:r>
          </a:p>
          <a:p>
            <a:pPr marL="742950" lvl="1" indent="-285750">
              <a:lnSpc>
                <a:spcPct val="100000"/>
              </a:lnSpc>
              <a:spcBef>
                <a:spcPts val="1200"/>
              </a:spcBef>
              <a:buClr>
                <a:srgbClr val="F2016C"/>
              </a:buClr>
              <a:buFont typeface="Wingdings" panose="05000000000000000000" pitchFamily="2" charset="2"/>
              <a:buChar char="Ø"/>
              <a:defRPr/>
            </a:pPr>
            <a:r>
              <a:rPr lang="en-GB" sz="2000">
                <a:solidFill>
                  <a:schemeClr val="accent4"/>
                </a:solidFill>
                <a:latin typeface="Arial" panose="020B0604020202020204" pitchFamily="34" charset="0"/>
                <a:cs typeface="Arial" panose="020B0604020202020204" pitchFamily="34" charset="0"/>
              </a:rPr>
              <a:t>…from an already relatively indebted position</a:t>
            </a:r>
          </a:p>
          <a:p>
            <a:pPr marL="285750" indent="-285750">
              <a:lnSpc>
                <a:spcPct val="100000"/>
              </a:lnSpc>
              <a:spcBef>
                <a:spcPts val="1200"/>
              </a:spcBef>
              <a:buClr>
                <a:srgbClr val="F2016C"/>
              </a:buClr>
              <a:buFont typeface="Wingdings" panose="05000000000000000000" pitchFamily="2" charset="2"/>
              <a:buChar char="Ø"/>
              <a:defRPr/>
            </a:pPr>
            <a:r>
              <a:rPr lang="en-GB" sz="2400">
                <a:solidFill>
                  <a:srgbClr val="455560"/>
                </a:solidFill>
                <a:latin typeface="Arial" panose="020B0604020202020204" pitchFamily="34" charset="0"/>
                <a:cs typeface="Arial" panose="020B0604020202020204" pitchFamily="34" charset="0"/>
              </a:rPr>
              <a:t>The initiatives were uncosted by the Office for Budget Responsibility (OBR)</a:t>
            </a:r>
          </a:p>
        </p:txBody>
      </p:sp>
      <p:pic>
        <p:nvPicPr>
          <p:cNvPr id="9" name="Picture 8">
            <a:extLst>
              <a:ext uri="{FF2B5EF4-FFF2-40B4-BE49-F238E27FC236}">
                <a16:creationId xmlns:a16="http://schemas.microsoft.com/office/drawing/2014/main" id="{1849852B-7C65-E6CA-9588-02C088F3B5BD}"/>
              </a:ext>
            </a:extLst>
          </p:cNvPr>
          <p:cNvPicPr>
            <a:picLocks noChangeAspect="1"/>
          </p:cNvPicPr>
          <p:nvPr/>
        </p:nvPicPr>
        <p:blipFill>
          <a:blip r:embed="rId2"/>
          <a:stretch>
            <a:fillRect/>
          </a:stretch>
        </p:blipFill>
        <p:spPr>
          <a:xfrm>
            <a:off x="7399598" y="1626064"/>
            <a:ext cx="4010058" cy="3736948"/>
          </a:xfrm>
          <a:prstGeom prst="rect">
            <a:avLst/>
          </a:prstGeom>
        </p:spPr>
      </p:pic>
      <p:sp>
        <p:nvSpPr>
          <p:cNvPr id="6" name="Rectangle 5">
            <a:extLst>
              <a:ext uri="{FF2B5EF4-FFF2-40B4-BE49-F238E27FC236}">
                <a16:creationId xmlns:a16="http://schemas.microsoft.com/office/drawing/2014/main" id="{2F15E088-DAA9-1972-61DD-05DE1FFC9CA1}"/>
              </a:ext>
            </a:extLst>
          </p:cNvPr>
          <p:cNvSpPr/>
          <p:nvPr/>
        </p:nvSpPr>
        <p:spPr>
          <a:xfrm>
            <a:off x="962677" y="4432413"/>
            <a:ext cx="6009861" cy="1130701"/>
          </a:xfrm>
          <a:prstGeom prst="rect">
            <a:avLst/>
          </a:prstGeom>
          <a:solidFill>
            <a:schemeClr val="bg1"/>
          </a:solidFill>
          <a:ln w="50800">
            <a:gradFill>
              <a:gsLst>
                <a:gs pos="0">
                  <a:schemeClr val="accent4"/>
                </a:gs>
                <a:gs pos="100000">
                  <a:schemeClr val="accent3"/>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rgbClr val="455560"/>
                </a:solidFill>
                <a:latin typeface="Arial" panose="020B0604020202020204" pitchFamily="34" charset="0"/>
                <a:cs typeface="Arial" panose="020B0604020202020204" pitchFamily="34" charset="0"/>
              </a:rPr>
              <a:t>This attempt by the Truss / Kwarteng administration to initiate growth was seen by some commentators as risky even on the day of the speech.</a:t>
            </a:r>
          </a:p>
        </p:txBody>
      </p:sp>
    </p:spTree>
    <p:extLst>
      <p:ext uri="{BB962C8B-B14F-4D97-AF65-F5344CB8AC3E}">
        <p14:creationId xmlns:p14="http://schemas.microsoft.com/office/powerpoint/2010/main" val="1905765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00186D2F-E3F0-4EDF-94AA-8A899CF63560}"/>
              </a:ext>
            </a:extLst>
          </p:cNvPr>
          <p:cNvGraphicFramePr>
            <a:graphicFrameLocks/>
          </p:cNvGraphicFramePr>
          <p:nvPr/>
        </p:nvGraphicFramePr>
        <p:xfrm>
          <a:off x="1207477" y="1184370"/>
          <a:ext cx="9777046" cy="510306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646471" y="55449"/>
            <a:ext cx="10515600" cy="1325563"/>
          </a:xfrm>
        </p:spPr>
        <p:txBody>
          <a:bodyPr>
            <a:noAutofit/>
          </a:bodyPr>
          <a:lstStyle/>
          <a:p>
            <a:r>
              <a:rPr lang="en-GB"/>
              <a:t>The 2022 Gilt shock</a:t>
            </a:r>
          </a:p>
        </p:txBody>
      </p:sp>
      <p:sp>
        <p:nvSpPr>
          <p:cNvPr id="8" name="TextBox 7">
            <a:extLst>
              <a:ext uri="{FF2B5EF4-FFF2-40B4-BE49-F238E27FC236}">
                <a16:creationId xmlns:a16="http://schemas.microsoft.com/office/drawing/2014/main" id="{FB5A84EA-4E7A-48F5-98AD-46FCB7AC56AF}"/>
              </a:ext>
            </a:extLst>
          </p:cNvPr>
          <p:cNvSpPr txBox="1"/>
          <p:nvPr/>
        </p:nvSpPr>
        <p:spPr>
          <a:xfrm>
            <a:off x="2327133" y="2741650"/>
            <a:ext cx="1411941" cy="1477328"/>
          </a:xfrm>
          <a:prstGeom prst="rect">
            <a:avLst/>
          </a:prstGeom>
          <a:noFill/>
          <a:ln w="19050">
            <a:solidFill>
              <a:schemeClr val="accent2"/>
            </a:solidFill>
          </a:ln>
        </p:spPr>
        <p:txBody>
          <a:bodyPr wrap="square" rtlCol="0">
            <a:spAutoFit/>
          </a:bodyPr>
          <a:lstStyle/>
          <a:p>
            <a:pPr algn="ctr">
              <a:defRPr/>
            </a:pPr>
            <a:r>
              <a:rPr lang="en-GB" b="1">
                <a:solidFill>
                  <a:srgbClr val="4B4B4B"/>
                </a:solidFill>
                <a:latin typeface="Calibri" panose="020F0502020204030204"/>
                <a:cs typeface="Calibri"/>
              </a:rPr>
              <a:t>23 Sep </a:t>
            </a:r>
            <a:r>
              <a:rPr lang="en-GB">
                <a:solidFill>
                  <a:srgbClr val="4B4B4B"/>
                </a:solidFill>
                <a:latin typeface="Calibri" panose="020F0502020204030204"/>
                <a:cs typeface="Calibri"/>
              </a:rPr>
              <a:t>– Government announce ‘mini-budget’</a:t>
            </a:r>
          </a:p>
        </p:txBody>
      </p:sp>
      <p:cxnSp>
        <p:nvCxnSpPr>
          <p:cNvPr id="10" name="Straight Arrow Connector 9">
            <a:extLst>
              <a:ext uri="{FF2B5EF4-FFF2-40B4-BE49-F238E27FC236}">
                <a16:creationId xmlns:a16="http://schemas.microsoft.com/office/drawing/2014/main" id="{7465B32B-570D-475F-9326-6C76315348C9}"/>
              </a:ext>
            </a:extLst>
          </p:cNvPr>
          <p:cNvCxnSpPr>
            <a:cxnSpLocks/>
          </p:cNvCxnSpPr>
          <p:nvPr/>
        </p:nvCxnSpPr>
        <p:spPr>
          <a:xfrm>
            <a:off x="3739074" y="3480314"/>
            <a:ext cx="1776823" cy="5346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80C8F23-5A4E-4B35-AB35-88CA3450BFEC}"/>
              </a:ext>
            </a:extLst>
          </p:cNvPr>
          <p:cNvSpPr txBox="1"/>
          <p:nvPr/>
        </p:nvSpPr>
        <p:spPr>
          <a:xfrm>
            <a:off x="7077023" y="648788"/>
            <a:ext cx="1476019" cy="1200329"/>
          </a:xfrm>
          <a:prstGeom prst="rect">
            <a:avLst/>
          </a:prstGeom>
          <a:noFill/>
          <a:ln w="19050">
            <a:solidFill>
              <a:schemeClr val="accent2"/>
            </a:solidFill>
          </a:ln>
        </p:spPr>
        <p:txBody>
          <a:bodyPr wrap="square" rtlCol="0">
            <a:spAutoFit/>
          </a:bodyPr>
          <a:lstStyle/>
          <a:p>
            <a:pPr algn="ctr">
              <a:defRPr/>
            </a:pPr>
            <a:r>
              <a:rPr lang="en-GB" b="1">
                <a:solidFill>
                  <a:srgbClr val="4B4B4B"/>
                </a:solidFill>
                <a:latin typeface="Calibri" panose="020F0502020204030204"/>
                <a:cs typeface="Calibri"/>
              </a:rPr>
              <a:t>28 Sep </a:t>
            </a:r>
            <a:r>
              <a:rPr lang="en-GB">
                <a:solidFill>
                  <a:srgbClr val="4B4B4B"/>
                </a:solidFill>
                <a:latin typeface="Calibri" panose="020F0502020204030204"/>
                <a:cs typeface="Calibri"/>
              </a:rPr>
              <a:t>– BoE announce 2-week intervention</a:t>
            </a:r>
          </a:p>
        </p:txBody>
      </p:sp>
      <p:cxnSp>
        <p:nvCxnSpPr>
          <p:cNvPr id="12" name="Straight Arrow Connector 11">
            <a:extLst>
              <a:ext uri="{FF2B5EF4-FFF2-40B4-BE49-F238E27FC236}">
                <a16:creationId xmlns:a16="http://schemas.microsoft.com/office/drawing/2014/main" id="{8408BC22-E7D6-4A6F-8642-751DA30C286A}"/>
              </a:ext>
            </a:extLst>
          </p:cNvPr>
          <p:cNvCxnSpPr>
            <a:cxnSpLocks/>
          </p:cNvCxnSpPr>
          <p:nvPr/>
        </p:nvCxnSpPr>
        <p:spPr>
          <a:xfrm flipH="1">
            <a:off x="6540659" y="1248952"/>
            <a:ext cx="536364" cy="40041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812B2B-90E6-423D-B1F0-B7E6263D2AC1}"/>
              </a:ext>
            </a:extLst>
          </p:cNvPr>
          <p:cNvSpPr txBox="1"/>
          <p:nvPr/>
        </p:nvSpPr>
        <p:spPr>
          <a:xfrm>
            <a:off x="10421598" y="1255630"/>
            <a:ext cx="1476019" cy="923330"/>
          </a:xfrm>
          <a:prstGeom prst="rect">
            <a:avLst/>
          </a:prstGeom>
          <a:noFill/>
          <a:ln w="19050">
            <a:solidFill>
              <a:schemeClr val="accent2"/>
            </a:solidFill>
          </a:ln>
        </p:spPr>
        <p:txBody>
          <a:bodyPr wrap="square" rtlCol="0">
            <a:spAutoFit/>
          </a:bodyPr>
          <a:lstStyle/>
          <a:p>
            <a:pPr algn="ctr">
              <a:defRPr/>
            </a:pPr>
            <a:r>
              <a:rPr lang="en-GB" b="1">
                <a:solidFill>
                  <a:srgbClr val="4B4B4B"/>
                </a:solidFill>
                <a:latin typeface="Calibri" panose="020F0502020204030204"/>
                <a:cs typeface="Calibri"/>
              </a:rPr>
              <a:t>14 Oct </a:t>
            </a:r>
            <a:r>
              <a:rPr lang="en-GB">
                <a:solidFill>
                  <a:srgbClr val="4B4B4B"/>
                </a:solidFill>
                <a:latin typeface="Calibri" panose="020F0502020204030204"/>
                <a:cs typeface="Calibri"/>
              </a:rPr>
              <a:t>– Last day of BoE intervention</a:t>
            </a:r>
          </a:p>
        </p:txBody>
      </p:sp>
      <p:cxnSp>
        <p:nvCxnSpPr>
          <p:cNvPr id="18" name="Straight Arrow Connector 17">
            <a:extLst>
              <a:ext uri="{FF2B5EF4-FFF2-40B4-BE49-F238E27FC236}">
                <a16:creationId xmlns:a16="http://schemas.microsoft.com/office/drawing/2014/main" id="{8196F158-5778-452D-B0BC-874B6A113000}"/>
              </a:ext>
            </a:extLst>
          </p:cNvPr>
          <p:cNvCxnSpPr>
            <a:cxnSpLocks/>
          </p:cNvCxnSpPr>
          <p:nvPr/>
        </p:nvCxnSpPr>
        <p:spPr>
          <a:xfrm flipH="1">
            <a:off x="9979742" y="1766203"/>
            <a:ext cx="441856" cy="104072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7E155A8-99FC-40AF-8F4D-330643A328A0}"/>
              </a:ext>
            </a:extLst>
          </p:cNvPr>
          <p:cNvSpPr txBox="1"/>
          <p:nvPr/>
        </p:nvSpPr>
        <p:spPr>
          <a:xfrm>
            <a:off x="6182318" y="4410349"/>
            <a:ext cx="4419314" cy="1200329"/>
          </a:xfrm>
          <a:prstGeom prst="rect">
            <a:avLst/>
          </a:prstGeom>
          <a:noFill/>
          <a:ln w="19050">
            <a:noFill/>
          </a:ln>
        </p:spPr>
        <p:txBody>
          <a:bodyPr wrap="square" rtlCol="0">
            <a:spAutoFit/>
          </a:bodyPr>
          <a:lstStyle/>
          <a:p>
            <a:pPr algn="ctr">
              <a:defRPr/>
            </a:pPr>
            <a:r>
              <a:rPr lang="en-GB" b="1">
                <a:solidFill>
                  <a:schemeClr val="accent4"/>
                </a:solidFill>
                <a:latin typeface="Calibri" panose="020F0502020204030204"/>
                <a:cs typeface="Calibri"/>
              </a:rPr>
              <a:t>LDI managers use 2-week intervention window to reduce leverage in LDI funds, asking schemes for more cash (so more cash calls to maintain same hedging levels)</a:t>
            </a:r>
            <a:endParaRPr lang="en-GB">
              <a:solidFill>
                <a:schemeClr val="accent4"/>
              </a:solidFill>
              <a:latin typeface="Calibri" panose="020F0502020204030204"/>
              <a:cs typeface="Calibri"/>
            </a:endParaRPr>
          </a:p>
        </p:txBody>
      </p:sp>
      <p:sp>
        <p:nvSpPr>
          <p:cNvPr id="22" name="Right Brace 21">
            <a:extLst>
              <a:ext uri="{FF2B5EF4-FFF2-40B4-BE49-F238E27FC236}">
                <a16:creationId xmlns:a16="http://schemas.microsoft.com/office/drawing/2014/main" id="{FA771B14-2EDE-479B-94A0-470D28A5DB8C}"/>
              </a:ext>
            </a:extLst>
          </p:cNvPr>
          <p:cNvSpPr/>
          <p:nvPr/>
        </p:nvSpPr>
        <p:spPr>
          <a:xfrm rot="5400000">
            <a:off x="8017714" y="2513147"/>
            <a:ext cx="460169" cy="3463886"/>
          </a:xfrm>
          <a:prstGeom prst="righ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TextBox 22">
            <a:extLst>
              <a:ext uri="{FF2B5EF4-FFF2-40B4-BE49-F238E27FC236}">
                <a16:creationId xmlns:a16="http://schemas.microsoft.com/office/drawing/2014/main" id="{9E45679F-332E-4D26-A65E-95F931211BDE}"/>
              </a:ext>
            </a:extLst>
          </p:cNvPr>
          <p:cNvSpPr txBox="1"/>
          <p:nvPr/>
        </p:nvSpPr>
        <p:spPr>
          <a:xfrm>
            <a:off x="1946788" y="1253122"/>
            <a:ext cx="3470786" cy="923330"/>
          </a:xfrm>
          <a:prstGeom prst="rect">
            <a:avLst/>
          </a:prstGeom>
          <a:noFill/>
          <a:ln w="19050">
            <a:noFill/>
          </a:ln>
        </p:spPr>
        <p:txBody>
          <a:bodyPr wrap="square" rtlCol="0">
            <a:spAutoFit/>
          </a:bodyPr>
          <a:lstStyle/>
          <a:p>
            <a:pPr algn="ctr">
              <a:defRPr/>
            </a:pPr>
            <a:r>
              <a:rPr lang="en-GB" b="1">
                <a:solidFill>
                  <a:schemeClr val="accent2"/>
                </a:solidFill>
                <a:latin typeface="Calibri" panose="020F0502020204030204"/>
                <a:cs typeface="Calibri"/>
              </a:rPr>
              <a:t>Severe rate rises cause schemes to sell assets to maintain hedging </a:t>
            </a:r>
            <a:br>
              <a:rPr lang="en-GB" b="1">
                <a:solidFill>
                  <a:schemeClr val="accent2"/>
                </a:solidFill>
                <a:latin typeface="Calibri" panose="020F0502020204030204"/>
                <a:cs typeface="Calibri"/>
              </a:rPr>
            </a:br>
            <a:r>
              <a:rPr lang="en-GB" b="1">
                <a:solidFill>
                  <a:schemeClr val="accent2"/>
                </a:solidFill>
                <a:latin typeface="Calibri" panose="020F0502020204030204"/>
                <a:cs typeface="Calibri"/>
              </a:rPr>
              <a:t>(or lose hedging levels)</a:t>
            </a:r>
            <a:endParaRPr lang="en-GB">
              <a:solidFill>
                <a:schemeClr val="accent2"/>
              </a:solidFill>
              <a:latin typeface="Calibri" panose="020F0502020204030204"/>
              <a:cs typeface="Calibri"/>
            </a:endParaRPr>
          </a:p>
        </p:txBody>
      </p:sp>
      <p:cxnSp>
        <p:nvCxnSpPr>
          <p:cNvPr id="24" name="Straight Arrow Connector 23">
            <a:extLst>
              <a:ext uri="{FF2B5EF4-FFF2-40B4-BE49-F238E27FC236}">
                <a16:creationId xmlns:a16="http://schemas.microsoft.com/office/drawing/2014/main" id="{745F5558-2A0B-4F13-B425-20CEE5357B5B}"/>
              </a:ext>
            </a:extLst>
          </p:cNvPr>
          <p:cNvCxnSpPr>
            <a:cxnSpLocks/>
          </p:cNvCxnSpPr>
          <p:nvPr/>
        </p:nvCxnSpPr>
        <p:spPr>
          <a:xfrm>
            <a:off x="5171768" y="2117484"/>
            <a:ext cx="795208" cy="574641"/>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298077"/>
      </p:ext>
    </p:extLst>
  </p:cSld>
  <p:clrMapOvr>
    <a:masterClrMapping/>
  </p:clrMapOvr>
</p:sld>
</file>

<file path=ppt/theme/theme1.xml><?xml version="1.0" encoding="utf-8"?>
<a:theme xmlns:a="http://schemas.openxmlformats.org/drawingml/2006/main" name="Image &amp; Lines">
  <a:themeElements>
    <a:clrScheme name="Hymans Robertson">
      <a:dk1>
        <a:srgbClr val="455560"/>
      </a:dk1>
      <a:lt1>
        <a:sysClr val="window" lastClr="FFFFFF"/>
      </a:lt1>
      <a:dk2>
        <a:srgbClr val="455560"/>
      </a:dk2>
      <a:lt2>
        <a:srgbClr val="FFFFFF"/>
      </a:lt2>
      <a:accent1>
        <a:srgbClr val="00ACE1"/>
      </a:accent1>
      <a:accent2>
        <a:srgbClr val="70BC1F"/>
      </a:accent2>
      <a:accent3>
        <a:srgbClr val="FDC82F"/>
      </a:accent3>
      <a:accent4>
        <a:srgbClr val="E90268"/>
      </a:accent4>
      <a:accent5>
        <a:srgbClr val="455560"/>
      </a:accent5>
      <a:accent6>
        <a:srgbClr val="85898A"/>
      </a:accent6>
      <a:hlink>
        <a:srgbClr val="4F81BD"/>
      </a:hlink>
      <a:folHlink>
        <a:srgbClr val="800080"/>
      </a:folHlink>
    </a:clrScheme>
    <a:fontScheme name="Hymans Robertso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_DOTS_RY_screen_MainLogo" id="{D2D73F10-AF21-4065-A498-B869162D67AC}" vid="{0605DFA1-1081-42B4-A563-CCB33EAB3DA0}"/>
    </a:ext>
  </a:extLst>
</a:theme>
</file>

<file path=ppt/theme/theme2.xml><?xml version="1.0" encoding="utf-8"?>
<a:theme xmlns:a="http://schemas.openxmlformats.org/drawingml/2006/main" name="Custom Design">
  <a:themeElements>
    <a:clrScheme name="Custom 1">
      <a:dk1>
        <a:srgbClr val="FFFFFF"/>
      </a:dk1>
      <a:lt1>
        <a:srgbClr val="44546A"/>
      </a:lt1>
      <a:dk2>
        <a:srgbClr val="FFFFFF"/>
      </a:dk2>
      <a:lt2>
        <a:srgbClr val="44546A"/>
      </a:lt2>
      <a:accent1>
        <a:srgbClr val="3FA6CC"/>
      </a:accent1>
      <a:accent2>
        <a:srgbClr val="6EC040"/>
      </a:accent2>
      <a:accent3>
        <a:srgbClr val="FDC82F"/>
      </a:accent3>
      <a:accent4>
        <a:srgbClr val="F2016C"/>
      </a:accent4>
      <a:accent5>
        <a:srgbClr val="455560"/>
      </a:accent5>
      <a:accent6>
        <a:srgbClr val="85898A"/>
      </a:accent6>
      <a:hlink>
        <a:srgbClr val="3FA6CC"/>
      </a:hlink>
      <a:folHlink>
        <a:srgbClr val="6EC040"/>
      </a:folHlink>
    </a:clrScheme>
    <a:fontScheme name="Hymans Robertson">
      <a:majorFont>
        <a:latin typeface="Tim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_DOTS_RY_screen_MainLogo" id="{D2D73F10-AF21-4065-A498-B869162D67AC}" vid="{0951EF75-7AF7-4A0D-BF3C-DCC3043CD554}"/>
    </a:ext>
  </a:extLst>
</a:theme>
</file>

<file path=ppt/theme/theme3.xml><?xml version="1.0" encoding="utf-8"?>
<a:theme xmlns:a="http://schemas.openxmlformats.org/drawingml/2006/main" name="1_Image &amp; Lines">
  <a:themeElements>
    <a:clrScheme name="Custom 1">
      <a:dk1>
        <a:srgbClr val="FFFFFF"/>
      </a:dk1>
      <a:lt1>
        <a:srgbClr val="44546A"/>
      </a:lt1>
      <a:dk2>
        <a:srgbClr val="FFFFFF"/>
      </a:dk2>
      <a:lt2>
        <a:srgbClr val="44546A"/>
      </a:lt2>
      <a:accent1>
        <a:srgbClr val="3FA6CC"/>
      </a:accent1>
      <a:accent2>
        <a:srgbClr val="6EC040"/>
      </a:accent2>
      <a:accent3>
        <a:srgbClr val="FDC82F"/>
      </a:accent3>
      <a:accent4>
        <a:srgbClr val="F2016C"/>
      </a:accent4>
      <a:accent5>
        <a:srgbClr val="455560"/>
      </a:accent5>
      <a:accent6>
        <a:srgbClr val="85898A"/>
      </a:accent6>
      <a:hlink>
        <a:srgbClr val="3FA6CC"/>
      </a:hlink>
      <a:folHlink>
        <a:srgbClr val="6EC040"/>
      </a:folHlink>
    </a:clrScheme>
    <a:fontScheme name="Hymans Robertson">
      <a:majorFont>
        <a:latin typeface="Tim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_DOTS_RY_screen_MainLogo" id="{D2D73F10-AF21-4065-A498-B869162D67AC}" vid="{641352DE-6E08-47CE-8CE6-EBAB8BA202ED}"/>
    </a:ext>
  </a:extLst>
</a:theme>
</file>

<file path=ppt/theme/theme4.xml><?xml version="1.0" encoding="utf-8"?>
<a:theme xmlns:a="http://schemas.openxmlformats.org/drawingml/2006/main" name="4_Image &amp; Lines">
  <a:themeElements>
    <a:clrScheme name="Custom 1">
      <a:dk1>
        <a:srgbClr val="FFFFFF"/>
      </a:dk1>
      <a:lt1>
        <a:srgbClr val="44546A"/>
      </a:lt1>
      <a:dk2>
        <a:srgbClr val="FFFFFF"/>
      </a:dk2>
      <a:lt2>
        <a:srgbClr val="44546A"/>
      </a:lt2>
      <a:accent1>
        <a:srgbClr val="3FA6CC"/>
      </a:accent1>
      <a:accent2>
        <a:srgbClr val="6EC040"/>
      </a:accent2>
      <a:accent3>
        <a:srgbClr val="FDC82F"/>
      </a:accent3>
      <a:accent4>
        <a:srgbClr val="F2016C"/>
      </a:accent4>
      <a:accent5>
        <a:srgbClr val="455560"/>
      </a:accent5>
      <a:accent6>
        <a:srgbClr val="85898A"/>
      </a:accent6>
      <a:hlink>
        <a:srgbClr val="3FA6CC"/>
      </a:hlink>
      <a:folHlink>
        <a:srgbClr val="6EC040"/>
      </a:folHlink>
    </a:clrScheme>
    <a:fontScheme name="Hymans Robertson">
      <a:majorFont>
        <a:latin typeface="Tim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_DOTS_RY_screen_MainLogo" id="{D2D73F10-AF21-4065-A498-B869162D67AC}" vid="{B9C9E19B-B3D2-4594-8988-CF3880F88C2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455560"/>
    </a:dk1>
    <a:lt1>
      <a:sysClr val="window" lastClr="FFFFFF"/>
    </a:lt1>
    <a:dk2>
      <a:srgbClr val="85898A"/>
    </a:dk2>
    <a:lt2>
      <a:srgbClr val="E3E3E3"/>
    </a:lt2>
    <a:accent1>
      <a:srgbClr val="70BC1F"/>
    </a:accent1>
    <a:accent2>
      <a:srgbClr val="FDC82F"/>
    </a:accent2>
    <a:accent3>
      <a:srgbClr val="00ACE1"/>
    </a:accent3>
    <a:accent4>
      <a:srgbClr val="E90268"/>
    </a:accent4>
    <a:accent5>
      <a:srgbClr val="808080"/>
    </a:accent5>
    <a:accent6>
      <a:srgbClr val="333333"/>
    </a:accent6>
    <a:hlink>
      <a:srgbClr val="F06A00"/>
    </a:hlink>
    <a:folHlink>
      <a:srgbClr val="F39844"/>
    </a:folHlink>
  </a:clrScheme>
  <a:fontScheme name="HR Colour">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HR Colou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16x9_DOTS_RY_screen_MainLogo</Template>
  <Application>Microsoft Office PowerPoint</Application>
  <PresentationFormat>Widescreen</PresentationFormat>
  <Slides>16</Slides>
  <Notes>3</Notes>
  <HiddenSlides>0</HiddenSlides>
  <ScaleCrop>false</ScaleCrop>
  <HeadingPairs>
    <vt:vector size="4" baseType="variant">
      <vt:variant>
        <vt:lpstr>Theme</vt:lpstr>
      </vt:variant>
      <vt:variant>
        <vt:i4>4</vt:i4>
      </vt:variant>
      <vt:variant>
        <vt:lpstr>Slide Titles</vt:lpstr>
      </vt:variant>
      <vt:variant>
        <vt:i4>16</vt:i4>
      </vt:variant>
    </vt:vector>
  </HeadingPairs>
  <TitlesOfParts>
    <vt:vector size="20" baseType="lpstr">
      <vt:lpstr>Image &amp; Lines</vt:lpstr>
      <vt:lpstr>Custom Design</vt:lpstr>
      <vt:lpstr>1_Image &amp; Lines</vt:lpstr>
      <vt:lpstr>4_Image &amp; Lines</vt:lpstr>
      <vt:lpstr>PowerPoint Presentation</vt:lpstr>
      <vt:lpstr>Agenda</vt:lpstr>
      <vt:lpstr>LDI – leveraged exposure to rates/inflation</vt:lpstr>
      <vt:lpstr>LDI – illustration / leverage in practice</vt:lpstr>
      <vt:lpstr>Collateral management in LDI</vt:lpstr>
      <vt:lpstr>Global equity markets in 2022</vt:lpstr>
      <vt:lpstr>The September 2022 UK market in summary</vt:lpstr>
      <vt:lpstr>Kwarteng’s September 2022 Mini-Budget </vt:lpstr>
      <vt:lpstr>The 2022 Gilt shock</vt:lpstr>
      <vt:lpstr>LDI operation – ‘normal’ vs ‘broken’ market</vt:lpstr>
      <vt:lpstr>Gilt crisis - ‘dust settled’ outcomes</vt:lpstr>
      <vt:lpstr>2024 – schemes are in a better place (generally)</vt:lpstr>
      <vt:lpstr>LDI in the new world (2024)</vt:lpstr>
      <vt:lpstr>The LDI investment case (my own views)</vt:lpstr>
      <vt:lpstr>LDI in the new world (2024)</vt:lpstr>
      <vt:lpstr>PowerPoint Presentation</vt:lpstr>
    </vt:vector>
  </TitlesOfParts>
  <Company>Hymans Robertson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Lunt</dc:creator>
  <cp:revision>1</cp:revision>
  <dcterms:created xsi:type="dcterms:W3CDTF">2023-11-28T14:22:07Z</dcterms:created>
  <dcterms:modified xsi:type="dcterms:W3CDTF">2024-05-20T09:27:54Z</dcterms:modified>
</cp:coreProperties>
</file>